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268" r:id="rId3"/>
    <p:sldId id="257" r:id="rId4"/>
    <p:sldId id="259" r:id="rId5"/>
    <p:sldId id="275" r:id="rId6"/>
    <p:sldId id="276" r:id="rId7"/>
    <p:sldId id="274" r:id="rId8"/>
    <p:sldId id="277" r:id="rId9"/>
    <p:sldId id="278" r:id="rId10"/>
    <p:sldId id="280" r:id="rId11"/>
    <p:sldId id="281" r:id="rId12"/>
    <p:sldId id="279" r:id="rId13"/>
    <p:sldId id="282" r:id="rId14"/>
    <p:sldId id="283" r:id="rId15"/>
    <p:sldId id="284" r:id="rId16"/>
    <p:sldId id="285" r:id="rId17"/>
    <p:sldId id="286" r:id="rId18"/>
    <p:sldId id="271" r:id="rId19"/>
    <p:sldId id="272" r:id="rId20"/>
    <p:sldId id="287" r:id="rId21"/>
    <p:sldId id="288" r:id="rId22"/>
    <p:sldId id="267"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B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43"/>
  </p:normalViewPr>
  <p:slideViewPr>
    <p:cSldViewPr snapToGrid="0" snapToObjects="1">
      <p:cViewPr varScale="1">
        <p:scale>
          <a:sx n="82" d="100"/>
          <a:sy n="82" d="100"/>
        </p:scale>
        <p:origin x="1459"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404A12-E571-467A-B730-E49AAFF06CCC}" type="datetimeFigureOut">
              <a:rPr lang="en-US" smtClean="0"/>
              <a:t>6/21/2022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E81E1A-F1C2-43B1-B57B-BF1A7CF03116}" type="slidenum">
              <a:rPr lang="en-US" smtClean="0"/>
              <a:t>‹#›</a:t>
            </a:fld>
            <a:endParaRPr lang="en-US"/>
          </a:p>
        </p:txBody>
      </p:sp>
    </p:spTree>
    <p:extLst>
      <p:ext uri="{BB962C8B-B14F-4D97-AF65-F5344CB8AC3E}">
        <p14:creationId xmlns:p14="http://schemas.microsoft.com/office/powerpoint/2010/main" val="3710765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278" y="3666392"/>
            <a:ext cx="5196254" cy="1283677"/>
          </a:xfrm>
        </p:spPr>
        <p:txBody>
          <a:bodyPr anchor="b">
            <a:noAutofit/>
          </a:bodyPr>
          <a:lstStyle>
            <a:lvl1pPr algn="ctr">
              <a:defRPr sz="4500" b="1">
                <a:solidFill>
                  <a:schemeClr val="accent4">
                    <a:lumMod val="40000"/>
                    <a:lumOff val="60000"/>
                  </a:schemeClr>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369278" y="5178670"/>
            <a:ext cx="4848765" cy="457200"/>
          </a:xfrm>
        </p:spPr>
        <p:txBody>
          <a:bodyPr/>
          <a:lstStyle>
            <a:lvl1pPr marL="0" indent="0" algn="ctr">
              <a:buNone/>
              <a:defRPr sz="24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ext Placeholder 9">
            <a:extLst>
              <a:ext uri="{FF2B5EF4-FFF2-40B4-BE49-F238E27FC236}">
                <a16:creationId xmlns:a16="http://schemas.microsoft.com/office/drawing/2014/main" id="{AEBAFBFE-CF38-4C64-9837-F9B8F532591E}"/>
              </a:ext>
            </a:extLst>
          </p:cNvPr>
          <p:cNvSpPr>
            <a:spLocks noGrp="1"/>
          </p:cNvSpPr>
          <p:nvPr>
            <p:ph type="body" sz="quarter" idx="11"/>
          </p:nvPr>
        </p:nvSpPr>
        <p:spPr>
          <a:xfrm>
            <a:off x="369278" y="5794132"/>
            <a:ext cx="4848765" cy="918552"/>
          </a:xfrm>
        </p:spPr>
        <p:txBody>
          <a:bodyPr>
            <a:norm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797A6B-9AA9-4BC4-B4EF-4AC841ECFB27}" type="datetime1">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905607"/>
            <a:ext cx="1971675" cy="5271356"/>
          </a:xfrm>
        </p:spPr>
        <p:txBody>
          <a:bodyPr vert="eaVert"/>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307733" y="905607"/>
            <a:ext cx="5800725" cy="527135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50871B-C5EE-4D00-BC9C-EFC0E6BD3500}" type="datetime1">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948E56-EC85-4888-870E-BBAE0C144209}"/>
              </a:ext>
            </a:extLst>
          </p:cNvPr>
          <p:cNvSpPr>
            <a:spLocks noGrp="1"/>
          </p:cNvSpPr>
          <p:nvPr>
            <p:ph type="title"/>
          </p:nvPr>
        </p:nvSpPr>
        <p:spPr>
          <a:xfrm>
            <a:off x="307732" y="395654"/>
            <a:ext cx="8449406" cy="580292"/>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05096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0146" y="0"/>
            <a:ext cx="7658100" cy="589085"/>
          </a:xfrm>
        </p:spPr>
        <p:txBody>
          <a:bodyPr>
            <a:noAutofit/>
          </a:bodyPr>
          <a:lstStyle>
            <a:lvl1pPr>
              <a:defRPr sz="3600"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290146" y="861646"/>
            <a:ext cx="8572500" cy="5460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63533" y="6559062"/>
            <a:ext cx="995729" cy="298938"/>
          </a:xfrm>
        </p:spPr>
        <p:txBody>
          <a:bodyPr/>
          <a:lstStyle>
            <a:lvl1pPr algn="ctr">
              <a:defRPr>
                <a:solidFill>
                  <a:schemeClr val="bg1"/>
                </a:solidFill>
              </a:defRPr>
            </a:lvl1pPr>
          </a:lstStyle>
          <a:p>
            <a:fld id="{DACA4A87-EFA1-4AE9-A565-847FAD8E0B1E}" type="datetime1">
              <a:rPr lang="en-US" smtClean="0"/>
              <a:t>6/21/2022</a:t>
            </a:fld>
            <a:endParaRPr lang="en-US"/>
          </a:p>
        </p:txBody>
      </p:sp>
      <p:sp>
        <p:nvSpPr>
          <p:cNvPr id="5" name="Footer Placeholder 4"/>
          <p:cNvSpPr>
            <a:spLocks noGrp="1"/>
          </p:cNvSpPr>
          <p:nvPr>
            <p:ph type="ftr" sz="quarter" idx="11"/>
          </p:nvPr>
        </p:nvSpPr>
        <p:spPr>
          <a:xfrm>
            <a:off x="290147" y="6559062"/>
            <a:ext cx="6873386" cy="298938"/>
          </a:xfrm>
        </p:spPr>
        <p:txBody>
          <a:bodyPr/>
          <a:lstStyle>
            <a:lvl1pPr algn="l">
              <a:defRPr/>
            </a:lvl1pPr>
          </a:lstStyle>
          <a:p>
            <a:endParaRPr lang="en-US"/>
          </a:p>
        </p:txBody>
      </p:sp>
      <p:sp>
        <p:nvSpPr>
          <p:cNvPr id="6" name="Slide Number Placeholder 5"/>
          <p:cNvSpPr>
            <a:spLocks noGrp="1"/>
          </p:cNvSpPr>
          <p:nvPr>
            <p:ph type="sldNum" sz="quarter" idx="12"/>
          </p:nvPr>
        </p:nvSpPr>
        <p:spPr>
          <a:xfrm>
            <a:off x="8159262" y="6550271"/>
            <a:ext cx="703384" cy="298937"/>
          </a:xfrm>
        </p:spPr>
        <p:txBody>
          <a:bodyPr/>
          <a:lstStyle>
            <a:lvl1pPr algn="r">
              <a:defRPr/>
            </a:lvl1pPr>
          </a:lstStyle>
          <a:p>
            <a:fld id="{834A3715-FC91-284B-8702-1BAEDE956EB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20FBD2-32EF-4639-90F4-014D637C1818}" type="datetime1">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046285"/>
            <a:ext cx="3886200" cy="5130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46285"/>
            <a:ext cx="3886200" cy="5130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C71538-0206-406D-BD3C-9DBF64C87DB7}" type="datetime1">
              <a:rPr lang="en-US" smtClean="0"/>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866777"/>
            <a:ext cx="7886700" cy="823912"/>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DDFA1B-7E80-410D-9CA7-ABD7E14151AE}" type="datetime1">
              <a:rPr lang="en-US" smtClean="0"/>
              <a:t>6/21/2022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102CFC-1E59-4AE1-A2BF-468DDBC2A637}" type="datetime1">
              <a:rPr lang="en-US" smtClean="0"/>
              <a:t>6/21/2022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90A3DE-9033-4D2B-9DB4-0C8E7FB3F318}" type="datetime1">
              <a:rPr lang="en-US" smtClean="0"/>
              <a:t>6/21/2022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069974"/>
          </a:xfrm>
        </p:spPr>
        <p:txBody>
          <a:bodyPr anchor="b"/>
          <a:lstStyle>
            <a:lvl1pPr>
              <a:defRPr sz="320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CF467-B30E-459B-A83A-96119783582A}" type="datetime1">
              <a:rPr lang="en-US" smtClean="0"/>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7732" y="16976"/>
            <a:ext cx="7526213" cy="5721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0" y="987426"/>
            <a:ext cx="4948877" cy="5307866"/>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07732" y="987425"/>
            <a:ext cx="3271287" cy="53078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8F15CA-DAAD-4F90-8179-96B457DF622A}" type="datetime1">
              <a:rPr lang="en-US" smtClean="0"/>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7732" y="1"/>
            <a:ext cx="7605346" cy="58029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07732" y="879230"/>
            <a:ext cx="8563706" cy="55127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051429" y="6567854"/>
            <a:ext cx="1301263" cy="290146"/>
          </a:xfrm>
          <a:prstGeom prst="rect">
            <a:avLst/>
          </a:prstGeom>
        </p:spPr>
        <p:txBody>
          <a:bodyPr vert="horz" lIns="91440" tIns="45720" rIns="91440" bIns="45720" rtlCol="0" anchor="ctr"/>
          <a:lstStyle>
            <a:lvl1pPr algn="ctr">
              <a:defRPr sz="1200">
                <a:solidFill>
                  <a:schemeClr val="bg1">
                    <a:lumMod val="95000"/>
                  </a:schemeClr>
                </a:solidFill>
              </a:defRPr>
            </a:lvl1pPr>
          </a:lstStyle>
          <a:p>
            <a:fld id="{55944A65-E38A-4DF9-BB39-0629019B421C}" type="datetime1">
              <a:rPr lang="en-US" smtClean="0"/>
              <a:t>6/21/2022</a:t>
            </a:fld>
            <a:endParaRPr lang="en-US"/>
          </a:p>
        </p:txBody>
      </p:sp>
      <p:sp>
        <p:nvSpPr>
          <p:cNvPr id="5" name="Footer Placeholder 4"/>
          <p:cNvSpPr>
            <a:spLocks noGrp="1"/>
          </p:cNvSpPr>
          <p:nvPr>
            <p:ph type="ftr" sz="quarter" idx="3"/>
          </p:nvPr>
        </p:nvSpPr>
        <p:spPr>
          <a:xfrm>
            <a:off x="307731" y="6567855"/>
            <a:ext cx="6743697" cy="290145"/>
          </a:xfrm>
          <a:prstGeom prst="rect">
            <a:avLst/>
          </a:prstGeom>
        </p:spPr>
        <p:txBody>
          <a:bodyPr vert="horz" lIns="91440" tIns="45720" rIns="91440" bIns="45720" rtlCol="0" anchor="ctr"/>
          <a:lstStyle>
            <a:lvl1pPr algn="l">
              <a:defRPr sz="120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8352692" y="6567854"/>
            <a:ext cx="518746" cy="259675"/>
          </a:xfrm>
          <a:prstGeom prst="rect">
            <a:avLst/>
          </a:prstGeom>
        </p:spPr>
        <p:txBody>
          <a:bodyPr vert="horz" lIns="91440" tIns="45720" rIns="91440" bIns="45720" rtlCol="0" anchor="ctr"/>
          <a:lstStyle>
            <a:lvl1pPr algn="r">
              <a:defRPr sz="1200">
                <a:solidFill>
                  <a:schemeClr val="bg1"/>
                </a:solidFill>
              </a:defRPr>
            </a:lvl1pPr>
          </a:lstStyle>
          <a:p>
            <a:fld id="{834A3715-FC91-284B-8702-1BAEDE956EBF}" type="slidenum">
              <a:rPr lang="en-US" smtClean="0"/>
              <a:pPr/>
              <a:t>‹#›</a:t>
            </a:fld>
            <a:endParaRPr lang="en-US"/>
          </a:p>
        </p:txBody>
      </p:sp>
    </p:spTree>
    <p:extLst>
      <p:ext uri="{BB962C8B-B14F-4D97-AF65-F5344CB8AC3E}">
        <p14:creationId xmlns:p14="http://schemas.microsoft.com/office/powerpoint/2010/main" val="5918700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p:txStyles>
    <p:titleStyle>
      <a:lvl1pPr algn="l" defTabSz="914400" rtl="0" eaLnBrk="1" latinLnBrk="0" hangingPunct="1">
        <a:lnSpc>
          <a:spcPct val="90000"/>
        </a:lnSpc>
        <a:spcBef>
          <a:spcPct val="0"/>
        </a:spcBef>
        <a:buNone/>
        <a:defRPr sz="3600" b="1" i="0" kern="1200">
          <a:solidFill>
            <a:schemeClr val="bg1">
              <a:lumMod val="9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366428-A012-4DE7-9781-72AB3F84E8CE}"/>
              </a:ext>
            </a:extLst>
          </p:cNvPr>
          <p:cNvSpPr>
            <a:spLocks noGrp="1"/>
          </p:cNvSpPr>
          <p:nvPr>
            <p:ph type="ctrTitle"/>
          </p:nvPr>
        </p:nvSpPr>
        <p:spPr>
          <a:xfrm>
            <a:off x="135793" y="3616036"/>
            <a:ext cx="6388172" cy="1889861"/>
          </a:xfrm>
        </p:spPr>
        <p:txBody>
          <a:bodyPr/>
          <a:lstStyle/>
          <a:p>
            <a:pPr algn="l"/>
            <a:r>
              <a:rPr lang="en-US" sz="4000" b="1" i="0" u="none" strike="noStrike" dirty="0">
                <a:solidFill>
                  <a:srgbClr val="FFFF00"/>
                </a:solidFill>
                <a:effectLst/>
              </a:rPr>
              <a:t>THIẾT KẾ HỆ THỐNG </a:t>
            </a:r>
            <a:br>
              <a:rPr lang="en-US" sz="4000" b="1" i="0" u="none" strike="noStrike" dirty="0">
                <a:solidFill>
                  <a:srgbClr val="FFFF00"/>
                </a:solidFill>
                <a:effectLst/>
              </a:rPr>
            </a:br>
            <a:r>
              <a:rPr lang="en-US" sz="4000" b="1" i="0" u="none" strike="noStrike" dirty="0">
                <a:solidFill>
                  <a:srgbClr val="FFFF00"/>
                </a:solidFill>
                <a:effectLst/>
              </a:rPr>
              <a:t>ĐIỂM DANH SINH VIÊN </a:t>
            </a:r>
            <a:br>
              <a:rPr lang="en-US" sz="4000" b="1" i="0" u="none" strike="noStrike" dirty="0">
                <a:solidFill>
                  <a:srgbClr val="FFFF00"/>
                </a:solidFill>
                <a:effectLst/>
              </a:rPr>
            </a:br>
            <a:r>
              <a:rPr lang="en-US" sz="4000" b="1" i="0" u="none" strike="noStrike" dirty="0">
                <a:solidFill>
                  <a:srgbClr val="FFFF00"/>
                </a:solidFill>
                <a:effectLst/>
              </a:rPr>
              <a:t>BẰNG VÂN TAY</a:t>
            </a:r>
            <a:endParaRPr lang="en-US" sz="4000" dirty="0">
              <a:solidFill>
                <a:srgbClr val="FFFF00"/>
              </a:solidFill>
            </a:endParaRPr>
          </a:p>
        </p:txBody>
      </p:sp>
      <p:sp>
        <p:nvSpPr>
          <p:cNvPr id="5" name="Subtitle 4">
            <a:extLst>
              <a:ext uri="{FF2B5EF4-FFF2-40B4-BE49-F238E27FC236}">
                <a16:creationId xmlns:a16="http://schemas.microsoft.com/office/drawing/2014/main" id="{1DDAF4B7-3B51-4334-9BFD-218DD49DBD51}"/>
              </a:ext>
            </a:extLst>
          </p:cNvPr>
          <p:cNvSpPr>
            <a:spLocks noGrp="1"/>
          </p:cNvSpPr>
          <p:nvPr>
            <p:ph type="subTitle" idx="1"/>
          </p:nvPr>
        </p:nvSpPr>
        <p:spPr>
          <a:xfrm>
            <a:off x="0" y="6076302"/>
            <a:ext cx="5218043" cy="781698"/>
          </a:xfrm>
        </p:spPr>
        <p:txBody>
          <a:bodyPr>
            <a:normAutofit fontScale="92500" lnSpcReduction="10000"/>
          </a:bodyPr>
          <a:lstStyle/>
          <a:p>
            <a:pPr algn="l"/>
            <a:r>
              <a:rPr lang="en-US" dirty="0" err="1">
                <a:solidFill>
                  <a:schemeClr val="tx1"/>
                </a:solidFill>
                <a:cs typeface="Times New Roman" panose="02020603050405020304" pitchFamily="18" charset="0"/>
              </a:rPr>
              <a:t>Sinh</a:t>
            </a:r>
            <a:r>
              <a:rPr lang="en-US" dirty="0">
                <a:solidFill>
                  <a:schemeClr val="tx1"/>
                </a:solidFill>
                <a:cs typeface="Times New Roman" panose="02020603050405020304" pitchFamily="18" charset="0"/>
              </a:rPr>
              <a:t> </a:t>
            </a:r>
            <a:r>
              <a:rPr lang="en-US" dirty="0" err="1">
                <a:solidFill>
                  <a:schemeClr val="tx1"/>
                </a:solidFill>
                <a:cs typeface="Times New Roman" panose="02020603050405020304" pitchFamily="18" charset="0"/>
              </a:rPr>
              <a:t>viên</a:t>
            </a:r>
            <a:r>
              <a:rPr lang="en-US" dirty="0">
                <a:solidFill>
                  <a:schemeClr val="tx1"/>
                </a:solidFill>
                <a:cs typeface="Times New Roman" panose="02020603050405020304" pitchFamily="18" charset="0"/>
              </a:rPr>
              <a:t>: Đinh Xuân Hậu</a:t>
            </a:r>
          </a:p>
          <a:p>
            <a:pPr algn="l"/>
            <a:r>
              <a:rPr lang="en-US" dirty="0" err="1">
                <a:solidFill>
                  <a:schemeClr val="tx1"/>
                </a:solidFill>
                <a:cs typeface="Times New Roman" panose="02020603050405020304" pitchFamily="18" charset="0"/>
              </a:rPr>
              <a:t>Giảng</a:t>
            </a:r>
            <a:r>
              <a:rPr lang="en-US" dirty="0">
                <a:solidFill>
                  <a:schemeClr val="tx1"/>
                </a:solidFill>
                <a:cs typeface="Times New Roman" panose="02020603050405020304" pitchFamily="18" charset="0"/>
              </a:rPr>
              <a:t> </a:t>
            </a:r>
            <a:r>
              <a:rPr lang="en-US" dirty="0" err="1">
                <a:solidFill>
                  <a:schemeClr val="tx1"/>
                </a:solidFill>
                <a:cs typeface="Times New Roman" panose="02020603050405020304" pitchFamily="18" charset="0"/>
              </a:rPr>
              <a:t>viên</a:t>
            </a:r>
            <a:r>
              <a:rPr lang="en-US" dirty="0">
                <a:solidFill>
                  <a:schemeClr val="tx1"/>
                </a:solidFill>
                <a:cs typeface="Times New Roman" panose="02020603050405020304" pitchFamily="18" charset="0"/>
              </a:rPr>
              <a:t> </a:t>
            </a:r>
            <a:r>
              <a:rPr lang="en-US" dirty="0" err="1">
                <a:solidFill>
                  <a:schemeClr val="tx1"/>
                </a:solidFill>
                <a:cs typeface="Times New Roman" panose="02020603050405020304" pitchFamily="18" charset="0"/>
              </a:rPr>
              <a:t>hướng</a:t>
            </a:r>
            <a:r>
              <a:rPr lang="en-US" dirty="0">
                <a:solidFill>
                  <a:schemeClr val="tx1"/>
                </a:solidFill>
                <a:cs typeface="Times New Roman" panose="02020603050405020304" pitchFamily="18" charset="0"/>
              </a:rPr>
              <a:t> </a:t>
            </a:r>
            <a:r>
              <a:rPr lang="en-US" dirty="0" err="1">
                <a:solidFill>
                  <a:schemeClr val="tx1"/>
                </a:solidFill>
                <a:cs typeface="Times New Roman" panose="02020603050405020304" pitchFamily="18" charset="0"/>
              </a:rPr>
              <a:t>dẫn</a:t>
            </a:r>
            <a:r>
              <a:rPr lang="en-US" dirty="0">
                <a:solidFill>
                  <a:schemeClr val="tx1"/>
                </a:solidFill>
                <a:cs typeface="Times New Roman" panose="02020603050405020304" pitchFamily="18" charset="0"/>
              </a:rPr>
              <a:t>: </a:t>
            </a:r>
            <a:r>
              <a:rPr lang="en-US" dirty="0" err="1">
                <a:solidFill>
                  <a:schemeClr val="tx1"/>
                </a:solidFill>
                <a:cs typeface="Times New Roman" panose="02020603050405020304" pitchFamily="18" charset="0"/>
              </a:rPr>
              <a:t>ThS</a:t>
            </a:r>
            <a:r>
              <a:rPr lang="en-US" dirty="0">
                <a:solidFill>
                  <a:schemeClr val="tx1"/>
                </a:solidFill>
                <a:cs typeface="Times New Roman" panose="02020603050405020304" pitchFamily="18" charset="0"/>
              </a:rPr>
              <a:t>. Chu </a:t>
            </a:r>
            <a:r>
              <a:rPr lang="en-US" dirty="0" err="1">
                <a:solidFill>
                  <a:schemeClr val="tx1"/>
                </a:solidFill>
                <a:cs typeface="Times New Roman" panose="02020603050405020304" pitchFamily="18" charset="0"/>
              </a:rPr>
              <a:t>Bá</a:t>
            </a:r>
            <a:r>
              <a:rPr lang="en-US" dirty="0">
                <a:solidFill>
                  <a:schemeClr val="tx1"/>
                </a:solidFill>
                <a:cs typeface="Times New Roman" panose="02020603050405020304" pitchFamily="18" charset="0"/>
              </a:rPr>
              <a:t> </a:t>
            </a:r>
            <a:r>
              <a:rPr lang="en-US" dirty="0" err="1">
                <a:solidFill>
                  <a:schemeClr val="tx1"/>
                </a:solidFill>
                <a:cs typeface="Times New Roman" panose="02020603050405020304" pitchFamily="18" charset="0"/>
              </a:rPr>
              <a:t>Thành</a:t>
            </a:r>
            <a:endParaRPr lang="en-US" dirty="0">
              <a:solidFill>
                <a:schemeClr val="tx1"/>
              </a:solidFill>
              <a:cs typeface="Times New Roman" panose="02020603050405020304" pitchFamily="18" charset="0"/>
            </a:endParaRPr>
          </a:p>
          <a:p>
            <a:pPr algn="l"/>
            <a:endParaRPr lang="en-US" dirty="0">
              <a:solidFill>
                <a:schemeClr val="tx1"/>
              </a:solidFill>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E6FB3839-B715-41C4-94DF-DFDDF25A7A81}"/>
              </a:ext>
            </a:extLst>
          </p:cNvPr>
          <p:cNvSpPr>
            <a:spLocks noGrp="1"/>
          </p:cNvSpPr>
          <p:nvPr>
            <p:ph type="body" sz="quarter" idx="11"/>
          </p:nvPr>
        </p:nvSpPr>
        <p:spPr>
          <a:xfrm>
            <a:off x="6112196" y="6076302"/>
            <a:ext cx="3031804" cy="781698"/>
          </a:xfrm>
        </p:spPr>
        <p:txBody>
          <a:bodyPr>
            <a:normAutofit lnSpcReduction="10000"/>
          </a:bodyPr>
          <a:lstStyle/>
          <a:p>
            <a:r>
              <a:rPr lang="en-US" sz="2200" dirty="0" err="1">
                <a:solidFill>
                  <a:srgbClr val="000000"/>
                </a:solidFill>
              </a:rPr>
              <a:t>Mã</a:t>
            </a:r>
            <a:r>
              <a:rPr lang="en-US" sz="2200" dirty="0">
                <a:solidFill>
                  <a:srgbClr val="000000"/>
                </a:solidFill>
              </a:rPr>
              <a:t> </a:t>
            </a:r>
            <a:r>
              <a:rPr lang="en-US" sz="2200" dirty="0" err="1">
                <a:solidFill>
                  <a:srgbClr val="000000"/>
                </a:solidFill>
              </a:rPr>
              <a:t>sinh</a:t>
            </a:r>
            <a:r>
              <a:rPr lang="en-US" sz="2200" dirty="0">
                <a:solidFill>
                  <a:srgbClr val="000000"/>
                </a:solidFill>
              </a:rPr>
              <a:t> </a:t>
            </a:r>
            <a:r>
              <a:rPr lang="en-US" sz="2200" dirty="0" err="1">
                <a:solidFill>
                  <a:srgbClr val="000000"/>
                </a:solidFill>
              </a:rPr>
              <a:t>viên</a:t>
            </a:r>
            <a:r>
              <a:rPr lang="en-US" sz="2200" dirty="0">
                <a:solidFill>
                  <a:srgbClr val="000000"/>
                </a:solidFill>
              </a:rPr>
              <a:t>: 10118383</a:t>
            </a:r>
          </a:p>
          <a:p>
            <a:r>
              <a:rPr lang="en-US" sz="2200" dirty="0" err="1">
                <a:solidFill>
                  <a:srgbClr val="000000"/>
                </a:solidFill>
              </a:rPr>
              <a:t>Lớp</a:t>
            </a:r>
            <a:r>
              <a:rPr lang="en-US" sz="2200" dirty="0">
                <a:solidFill>
                  <a:srgbClr val="000000"/>
                </a:solidFill>
              </a:rPr>
              <a:t>: 101183</a:t>
            </a:r>
          </a:p>
        </p:txBody>
      </p:sp>
      <p:sp>
        <p:nvSpPr>
          <p:cNvPr id="7" name="TextBox 6">
            <a:extLst>
              <a:ext uri="{FF2B5EF4-FFF2-40B4-BE49-F238E27FC236}">
                <a16:creationId xmlns:a16="http://schemas.microsoft.com/office/drawing/2014/main" id="{E504610B-6B13-4F1E-21FE-80687D850C09}"/>
              </a:ext>
            </a:extLst>
          </p:cNvPr>
          <p:cNvSpPr txBox="1"/>
          <p:nvPr/>
        </p:nvSpPr>
        <p:spPr>
          <a:xfrm>
            <a:off x="2105891" y="349964"/>
            <a:ext cx="4932218" cy="646331"/>
          </a:xfrm>
          <a:prstGeom prst="rect">
            <a:avLst/>
          </a:prstGeom>
          <a:noFill/>
        </p:spPr>
        <p:txBody>
          <a:bodyPr wrap="square" rtlCol="0">
            <a:spAutoFit/>
          </a:bodyPr>
          <a:lstStyle/>
          <a:p>
            <a:pPr algn="ctr"/>
            <a:r>
              <a:rPr lang="en-US" sz="3600" b="1" dirty="0">
                <a:latin typeface="+mj-lt"/>
              </a:rPr>
              <a:t>ĐỒ ÁN TỐT NGHIỆP</a:t>
            </a:r>
          </a:p>
        </p:txBody>
      </p:sp>
    </p:spTree>
    <p:extLst>
      <p:ext uri="{BB962C8B-B14F-4D97-AF65-F5344CB8AC3E}">
        <p14:creationId xmlns:p14="http://schemas.microsoft.com/office/powerpoint/2010/main" val="44303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3.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kế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8109AED5-079B-6C84-664E-89A52AE585D5}"/>
              </a:ext>
            </a:extLst>
          </p:cNvPr>
          <p:cNvSpPr>
            <a:spLocks noGrp="1"/>
          </p:cNvSpPr>
          <p:nvPr>
            <p:ph idx="1"/>
          </p:nvPr>
        </p:nvSpPr>
        <p:spPr/>
        <p:txBody>
          <a:bodyPr/>
          <a:lstStyle/>
          <a:p>
            <a:pPr marL="514350" indent="-514350">
              <a:buAutoNum type="alphaLcPeriod"/>
            </a:pPr>
            <a:r>
              <a:rPr lang="en-US" dirty="0" err="1"/>
              <a:t>Thiết</a:t>
            </a:r>
            <a:r>
              <a:rPr lang="en-US" dirty="0"/>
              <a:t> </a:t>
            </a:r>
            <a:r>
              <a:rPr lang="en-US" dirty="0" err="1"/>
              <a:t>kế</a:t>
            </a:r>
            <a:r>
              <a:rPr lang="en-US" dirty="0"/>
              <a:t> </a:t>
            </a:r>
            <a:r>
              <a:rPr lang="en-US" dirty="0" err="1"/>
              <a:t>phần</a:t>
            </a:r>
            <a:r>
              <a:rPr lang="en-US" dirty="0"/>
              <a:t> </a:t>
            </a:r>
            <a:r>
              <a:rPr lang="en-US" dirty="0" err="1"/>
              <a:t>cứng</a:t>
            </a:r>
            <a:r>
              <a:rPr lang="en-US" dirty="0"/>
              <a:t> </a:t>
            </a:r>
            <a:r>
              <a:rPr lang="en-US" dirty="0" err="1"/>
              <a:t>cho</a:t>
            </a:r>
            <a:r>
              <a:rPr lang="en-US" dirty="0"/>
              <a:t> </a:t>
            </a:r>
            <a:r>
              <a:rPr lang="en-US" dirty="0" err="1"/>
              <a:t>hệ</a:t>
            </a:r>
            <a:r>
              <a:rPr lang="en-US" dirty="0"/>
              <a:t> </a:t>
            </a:r>
            <a:r>
              <a:rPr lang="en-US" dirty="0" err="1"/>
              <a:t>thống</a:t>
            </a:r>
            <a:endParaRPr lang="en-US" dirty="0"/>
          </a:p>
          <a:p>
            <a:r>
              <a:rPr lang="en-US" dirty="0" err="1"/>
              <a:t>Sơ</a:t>
            </a:r>
            <a:r>
              <a:rPr lang="en-US" dirty="0"/>
              <a:t> </a:t>
            </a:r>
            <a:r>
              <a:rPr lang="en-US" dirty="0" err="1"/>
              <a:t>đồ</a:t>
            </a:r>
            <a:r>
              <a:rPr lang="en-US" dirty="0"/>
              <a:t> board</a:t>
            </a:r>
          </a:p>
        </p:txBody>
      </p:sp>
      <p:sp>
        <p:nvSpPr>
          <p:cNvPr id="6" name="Date Placeholder 5">
            <a:extLst>
              <a:ext uri="{FF2B5EF4-FFF2-40B4-BE49-F238E27FC236}">
                <a16:creationId xmlns:a16="http://schemas.microsoft.com/office/drawing/2014/main" id="{6C826151-12D6-7F3F-C039-43D37243F124}"/>
              </a:ext>
            </a:extLst>
          </p:cNvPr>
          <p:cNvSpPr>
            <a:spLocks noGrp="1"/>
          </p:cNvSpPr>
          <p:nvPr>
            <p:ph type="dt" sz="half" idx="10"/>
          </p:nvPr>
        </p:nvSpPr>
        <p:spPr/>
        <p:txBody>
          <a:bodyPr/>
          <a:lstStyle/>
          <a:p>
            <a:fld id="{8836825D-BB3A-4D79-A470-13504993EAD7}" type="datetime1">
              <a:rPr lang="en-US" smtClean="0"/>
              <a:t>6/21/2022</a:t>
            </a:fld>
            <a:endParaRPr lang="en-US"/>
          </a:p>
        </p:txBody>
      </p:sp>
      <p:sp>
        <p:nvSpPr>
          <p:cNvPr id="7" name="Slide Number Placeholder 6">
            <a:extLst>
              <a:ext uri="{FF2B5EF4-FFF2-40B4-BE49-F238E27FC236}">
                <a16:creationId xmlns:a16="http://schemas.microsoft.com/office/drawing/2014/main" id="{CC563E7C-11C4-028F-1806-B43B7CD2B585}"/>
              </a:ext>
            </a:extLst>
          </p:cNvPr>
          <p:cNvSpPr>
            <a:spLocks noGrp="1"/>
          </p:cNvSpPr>
          <p:nvPr>
            <p:ph type="sldNum" sz="quarter" idx="12"/>
          </p:nvPr>
        </p:nvSpPr>
        <p:spPr/>
        <p:txBody>
          <a:bodyPr/>
          <a:lstStyle/>
          <a:p>
            <a:fld id="{834A3715-FC91-284B-8702-1BAEDE956EBF}" type="slidenum">
              <a:rPr lang="en-US" smtClean="0"/>
              <a:pPr/>
              <a:t>10</a:t>
            </a:fld>
            <a:endParaRPr lang="en-US"/>
          </a:p>
        </p:txBody>
      </p:sp>
      <p:pic>
        <p:nvPicPr>
          <p:cNvPr id="8" name="Picture 7">
            <a:extLst>
              <a:ext uri="{FF2B5EF4-FFF2-40B4-BE49-F238E27FC236}">
                <a16:creationId xmlns:a16="http://schemas.microsoft.com/office/drawing/2014/main" id="{5DA7591A-D10E-9164-ACE6-E1113B3E2F97}"/>
              </a:ext>
            </a:extLst>
          </p:cNvPr>
          <p:cNvPicPr>
            <a:picLocks noChangeAspect="1"/>
          </p:cNvPicPr>
          <p:nvPr/>
        </p:nvPicPr>
        <p:blipFill>
          <a:blip r:embed="rId2"/>
          <a:stretch>
            <a:fillRect/>
          </a:stretch>
        </p:blipFill>
        <p:spPr>
          <a:xfrm>
            <a:off x="1786648" y="2179859"/>
            <a:ext cx="5570703" cy="3711262"/>
          </a:xfrm>
          <a:prstGeom prst="rect">
            <a:avLst/>
          </a:prstGeom>
        </p:spPr>
      </p:pic>
    </p:spTree>
    <p:extLst>
      <p:ext uri="{BB962C8B-B14F-4D97-AF65-F5344CB8AC3E}">
        <p14:creationId xmlns:p14="http://schemas.microsoft.com/office/powerpoint/2010/main" val="43583858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3.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kế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8109AED5-079B-6C84-664E-89A52AE585D5}"/>
              </a:ext>
            </a:extLst>
          </p:cNvPr>
          <p:cNvSpPr>
            <a:spLocks noGrp="1"/>
          </p:cNvSpPr>
          <p:nvPr>
            <p:ph idx="1"/>
          </p:nvPr>
        </p:nvSpPr>
        <p:spPr/>
        <p:txBody>
          <a:bodyPr/>
          <a:lstStyle/>
          <a:p>
            <a:pPr marL="514350" indent="-514350">
              <a:buAutoNum type="alphaLcPeriod"/>
            </a:pPr>
            <a:r>
              <a:rPr lang="en-US" dirty="0" err="1"/>
              <a:t>Thiết</a:t>
            </a:r>
            <a:r>
              <a:rPr lang="en-US" dirty="0"/>
              <a:t> </a:t>
            </a:r>
            <a:r>
              <a:rPr lang="en-US" dirty="0" err="1"/>
              <a:t>kế</a:t>
            </a:r>
            <a:r>
              <a:rPr lang="en-US" dirty="0"/>
              <a:t> </a:t>
            </a:r>
            <a:r>
              <a:rPr lang="en-US" dirty="0" err="1"/>
              <a:t>phần</a:t>
            </a:r>
            <a:r>
              <a:rPr lang="en-US" dirty="0"/>
              <a:t> </a:t>
            </a:r>
            <a:r>
              <a:rPr lang="en-US" dirty="0" err="1"/>
              <a:t>cứng</a:t>
            </a:r>
            <a:r>
              <a:rPr lang="en-US" dirty="0"/>
              <a:t> </a:t>
            </a:r>
            <a:r>
              <a:rPr lang="en-US" dirty="0" err="1"/>
              <a:t>cho</a:t>
            </a:r>
            <a:r>
              <a:rPr lang="en-US" dirty="0"/>
              <a:t> </a:t>
            </a:r>
            <a:r>
              <a:rPr lang="en-US" dirty="0" err="1"/>
              <a:t>hệ</a:t>
            </a:r>
            <a:r>
              <a:rPr lang="en-US" dirty="0"/>
              <a:t> </a:t>
            </a:r>
            <a:r>
              <a:rPr lang="en-US" dirty="0" err="1"/>
              <a:t>thống</a:t>
            </a:r>
            <a:endParaRPr lang="en-US" dirty="0"/>
          </a:p>
          <a:p>
            <a:r>
              <a:rPr lang="en-US" dirty="0" err="1"/>
              <a:t>Sản</a:t>
            </a:r>
            <a:r>
              <a:rPr lang="en-US" dirty="0"/>
              <a:t> </a:t>
            </a:r>
            <a:r>
              <a:rPr lang="en-US" dirty="0" err="1"/>
              <a:t>phẩm</a:t>
            </a:r>
            <a:endParaRPr lang="en-US" dirty="0"/>
          </a:p>
        </p:txBody>
      </p:sp>
      <p:sp>
        <p:nvSpPr>
          <p:cNvPr id="6" name="Date Placeholder 5">
            <a:extLst>
              <a:ext uri="{FF2B5EF4-FFF2-40B4-BE49-F238E27FC236}">
                <a16:creationId xmlns:a16="http://schemas.microsoft.com/office/drawing/2014/main" id="{6C826151-12D6-7F3F-C039-43D37243F124}"/>
              </a:ext>
            </a:extLst>
          </p:cNvPr>
          <p:cNvSpPr>
            <a:spLocks noGrp="1"/>
          </p:cNvSpPr>
          <p:nvPr>
            <p:ph type="dt" sz="half" idx="10"/>
          </p:nvPr>
        </p:nvSpPr>
        <p:spPr/>
        <p:txBody>
          <a:bodyPr/>
          <a:lstStyle/>
          <a:p>
            <a:fld id="{8836825D-BB3A-4D79-A470-13504993EAD7}" type="datetime1">
              <a:rPr lang="en-US" smtClean="0"/>
              <a:t>6/21/2022</a:t>
            </a:fld>
            <a:endParaRPr lang="en-US"/>
          </a:p>
        </p:txBody>
      </p:sp>
      <p:sp>
        <p:nvSpPr>
          <p:cNvPr id="7" name="Slide Number Placeholder 6">
            <a:extLst>
              <a:ext uri="{FF2B5EF4-FFF2-40B4-BE49-F238E27FC236}">
                <a16:creationId xmlns:a16="http://schemas.microsoft.com/office/drawing/2014/main" id="{CC563E7C-11C4-028F-1806-B43B7CD2B585}"/>
              </a:ext>
            </a:extLst>
          </p:cNvPr>
          <p:cNvSpPr>
            <a:spLocks noGrp="1"/>
          </p:cNvSpPr>
          <p:nvPr>
            <p:ph type="sldNum" sz="quarter" idx="12"/>
          </p:nvPr>
        </p:nvSpPr>
        <p:spPr/>
        <p:txBody>
          <a:bodyPr/>
          <a:lstStyle/>
          <a:p>
            <a:fld id="{834A3715-FC91-284B-8702-1BAEDE956EBF}" type="slidenum">
              <a:rPr lang="en-US" smtClean="0"/>
              <a:pPr/>
              <a:t>11</a:t>
            </a:fld>
            <a:endParaRPr lang="en-US"/>
          </a:p>
        </p:txBody>
      </p:sp>
      <p:pic>
        <p:nvPicPr>
          <p:cNvPr id="9" name="Picture 8">
            <a:extLst>
              <a:ext uri="{FF2B5EF4-FFF2-40B4-BE49-F238E27FC236}">
                <a16:creationId xmlns:a16="http://schemas.microsoft.com/office/drawing/2014/main" id="{62C69B74-3153-9DCB-2FFB-ECAEAA11EA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595" b="7716"/>
          <a:stretch/>
        </p:blipFill>
        <p:spPr>
          <a:xfrm>
            <a:off x="2360645" y="1968375"/>
            <a:ext cx="4422710" cy="4353294"/>
          </a:xfrm>
          <a:prstGeom prst="rect">
            <a:avLst/>
          </a:prstGeom>
        </p:spPr>
      </p:pic>
    </p:spTree>
    <p:extLst>
      <p:ext uri="{BB962C8B-B14F-4D97-AF65-F5344CB8AC3E}">
        <p14:creationId xmlns:p14="http://schemas.microsoft.com/office/powerpoint/2010/main" val="190473680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3.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kế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8109AED5-079B-6C84-664E-89A52AE585D5}"/>
              </a:ext>
            </a:extLst>
          </p:cNvPr>
          <p:cNvSpPr>
            <a:spLocks noGrp="1"/>
          </p:cNvSpPr>
          <p:nvPr>
            <p:ph idx="1"/>
          </p:nvPr>
        </p:nvSpPr>
        <p:spPr>
          <a:xfrm>
            <a:off x="290146" y="699796"/>
            <a:ext cx="8572500" cy="5621873"/>
          </a:xfrm>
        </p:spPr>
        <p:txBody>
          <a:bodyPr/>
          <a:lstStyle/>
          <a:p>
            <a:pPr marL="0" indent="0">
              <a:buNone/>
            </a:pPr>
            <a:r>
              <a:rPr lang="en-US" dirty="0"/>
              <a:t>b. </a:t>
            </a:r>
            <a:r>
              <a:rPr lang="en-US" dirty="0" err="1"/>
              <a:t>Thiết</a:t>
            </a:r>
            <a:r>
              <a:rPr lang="en-US" dirty="0"/>
              <a:t> </a:t>
            </a:r>
            <a:r>
              <a:rPr lang="en-US" dirty="0" err="1"/>
              <a:t>kế</a:t>
            </a:r>
            <a:r>
              <a:rPr lang="en-US" dirty="0"/>
              <a:t> </a:t>
            </a:r>
            <a:r>
              <a:rPr lang="en-US" dirty="0" err="1"/>
              <a:t>phần</a:t>
            </a:r>
            <a:r>
              <a:rPr lang="en-US" dirty="0"/>
              <a:t> </a:t>
            </a:r>
            <a:r>
              <a:rPr lang="en-US" dirty="0" err="1"/>
              <a:t>mềm</a:t>
            </a:r>
            <a:r>
              <a:rPr lang="en-US" dirty="0"/>
              <a:t> </a:t>
            </a:r>
            <a:r>
              <a:rPr lang="en-US" dirty="0" err="1"/>
              <a:t>cho</a:t>
            </a:r>
            <a:r>
              <a:rPr lang="en-US" dirty="0"/>
              <a:t> </a:t>
            </a:r>
            <a:r>
              <a:rPr lang="en-US" dirty="0" err="1"/>
              <a:t>hệ</a:t>
            </a:r>
            <a:r>
              <a:rPr lang="en-US" dirty="0"/>
              <a:t> </a:t>
            </a:r>
            <a:r>
              <a:rPr lang="en-US" dirty="0" err="1"/>
              <a:t>thống</a:t>
            </a:r>
            <a:endParaRPr lang="en-US" dirty="0"/>
          </a:p>
          <a:p>
            <a:r>
              <a:rPr lang="en-US" dirty="0" err="1"/>
              <a:t>Lưu</a:t>
            </a:r>
            <a:r>
              <a:rPr lang="en-US" dirty="0"/>
              <a:t> </a:t>
            </a:r>
            <a:r>
              <a:rPr lang="en-US" dirty="0" err="1"/>
              <a:t>đồ</a:t>
            </a:r>
            <a:r>
              <a:rPr lang="en-US" dirty="0"/>
              <a:t> </a:t>
            </a:r>
            <a:r>
              <a:rPr lang="en-US" dirty="0" err="1"/>
              <a:t>thuật</a:t>
            </a:r>
            <a:r>
              <a:rPr lang="en-US" dirty="0"/>
              <a:t> </a:t>
            </a:r>
            <a:r>
              <a:rPr lang="en-US" dirty="0" err="1"/>
              <a:t>toán</a:t>
            </a:r>
            <a:endParaRPr lang="en-US" dirty="0"/>
          </a:p>
          <a:p>
            <a:pPr marL="0" indent="0">
              <a:buNone/>
            </a:pPr>
            <a:endParaRPr lang="en-US" dirty="0"/>
          </a:p>
          <a:p>
            <a:pPr marL="0" indent="0">
              <a:buNone/>
            </a:pPr>
            <a:endParaRPr lang="en-US" dirty="0"/>
          </a:p>
        </p:txBody>
      </p:sp>
      <p:sp>
        <p:nvSpPr>
          <p:cNvPr id="6" name="Date Placeholder 5">
            <a:extLst>
              <a:ext uri="{FF2B5EF4-FFF2-40B4-BE49-F238E27FC236}">
                <a16:creationId xmlns:a16="http://schemas.microsoft.com/office/drawing/2014/main" id="{6C826151-12D6-7F3F-C039-43D37243F124}"/>
              </a:ext>
            </a:extLst>
          </p:cNvPr>
          <p:cNvSpPr>
            <a:spLocks noGrp="1"/>
          </p:cNvSpPr>
          <p:nvPr>
            <p:ph type="dt" sz="half" idx="10"/>
          </p:nvPr>
        </p:nvSpPr>
        <p:spPr/>
        <p:txBody>
          <a:bodyPr/>
          <a:lstStyle/>
          <a:p>
            <a:fld id="{8836825D-BB3A-4D79-A470-13504993EAD7}" type="datetime1">
              <a:rPr lang="en-US" smtClean="0"/>
              <a:t>6/21/2022</a:t>
            </a:fld>
            <a:endParaRPr lang="en-US"/>
          </a:p>
        </p:txBody>
      </p:sp>
      <p:sp>
        <p:nvSpPr>
          <p:cNvPr id="7" name="Slide Number Placeholder 6">
            <a:extLst>
              <a:ext uri="{FF2B5EF4-FFF2-40B4-BE49-F238E27FC236}">
                <a16:creationId xmlns:a16="http://schemas.microsoft.com/office/drawing/2014/main" id="{CC563E7C-11C4-028F-1806-B43B7CD2B585}"/>
              </a:ext>
            </a:extLst>
          </p:cNvPr>
          <p:cNvSpPr>
            <a:spLocks noGrp="1"/>
          </p:cNvSpPr>
          <p:nvPr>
            <p:ph type="sldNum" sz="quarter" idx="12"/>
          </p:nvPr>
        </p:nvSpPr>
        <p:spPr/>
        <p:txBody>
          <a:bodyPr/>
          <a:lstStyle/>
          <a:p>
            <a:fld id="{834A3715-FC91-284B-8702-1BAEDE956EBF}" type="slidenum">
              <a:rPr lang="en-US" smtClean="0"/>
              <a:pPr/>
              <a:t>12</a:t>
            </a:fld>
            <a:endParaRPr lang="en-US"/>
          </a:p>
        </p:txBody>
      </p:sp>
      <p:pic>
        <p:nvPicPr>
          <p:cNvPr id="8" name="Picture 7" descr="Diagram&#10;&#10;Description automatically generated">
            <a:extLst>
              <a:ext uri="{FF2B5EF4-FFF2-40B4-BE49-F238E27FC236}">
                <a16:creationId xmlns:a16="http://schemas.microsoft.com/office/drawing/2014/main" id="{CDE76E9F-4E3D-AE08-1721-B279F8730B64}"/>
              </a:ext>
            </a:extLst>
          </p:cNvPr>
          <p:cNvPicPr>
            <a:picLocks noChangeAspect="1"/>
          </p:cNvPicPr>
          <p:nvPr/>
        </p:nvPicPr>
        <p:blipFill>
          <a:blip r:embed="rId2"/>
          <a:stretch>
            <a:fillRect/>
          </a:stretch>
        </p:blipFill>
        <p:spPr>
          <a:xfrm>
            <a:off x="3422580" y="1088024"/>
            <a:ext cx="2483697" cy="5774118"/>
          </a:xfrm>
          <a:prstGeom prst="rect">
            <a:avLst/>
          </a:prstGeom>
        </p:spPr>
      </p:pic>
    </p:spTree>
    <p:extLst>
      <p:ext uri="{BB962C8B-B14F-4D97-AF65-F5344CB8AC3E}">
        <p14:creationId xmlns:p14="http://schemas.microsoft.com/office/powerpoint/2010/main" val="238188964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3.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kế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8109AED5-079B-6C84-664E-89A52AE585D5}"/>
              </a:ext>
            </a:extLst>
          </p:cNvPr>
          <p:cNvSpPr>
            <a:spLocks noGrp="1"/>
          </p:cNvSpPr>
          <p:nvPr>
            <p:ph idx="1"/>
          </p:nvPr>
        </p:nvSpPr>
        <p:spPr>
          <a:xfrm>
            <a:off x="290146" y="699796"/>
            <a:ext cx="8572500" cy="5621873"/>
          </a:xfrm>
        </p:spPr>
        <p:txBody>
          <a:bodyPr/>
          <a:lstStyle/>
          <a:p>
            <a:pPr marL="0" indent="0">
              <a:buNone/>
            </a:pPr>
            <a:r>
              <a:rPr lang="en-US" dirty="0"/>
              <a:t>b. </a:t>
            </a:r>
            <a:r>
              <a:rPr lang="en-US" dirty="0" err="1"/>
              <a:t>Thiết</a:t>
            </a:r>
            <a:r>
              <a:rPr lang="en-US" dirty="0"/>
              <a:t> </a:t>
            </a:r>
            <a:r>
              <a:rPr lang="en-US" dirty="0" err="1"/>
              <a:t>kế</a:t>
            </a:r>
            <a:r>
              <a:rPr lang="en-US" dirty="0"/>
              <a:t> </a:t>
            </a:r>
            <a:r>
              <a:rPr lang="en-US" dirty="0" err="1"/>
              <a:t>phần</a:t>
            </a:r>
            <a:r>
              <a:rPr lang="en-US" dirty="0"/>
              <a:t> </a:t>
            </a:r>
            <a:r>
              <a:rPr lang="en-US" dirty="0" err="1"/>
              <a:t>mềm</a:t>
            </a:r>
            <a:r>
              <a:rPr lang="en-US" dirty="0"/>
              <a:t> </a:t>
            </a:r>
            <a:r>
              <a:rPr lang="en-US" dirty="0" err="1"/>
              <a:t>cho</a:t>
            </a:r>
            <a:r>
              <a:rPr lang="en-US" dirty="0"/>
              <a:t> </a:t>
            </a:r>
            <a:r>
              <a:rPr lang="en-US" dirty="0" err="1"/>
              <a:t>hệ</a:t>
            </a:r>
            <a:r>
              <a:rPr lang="en-US" dirty="0"/>
              <a:t> </a:t>
            </a:r>
            <a:r>
              <a:rPr lang="en-US" dirty="0" err="1"/>
              <a:t>thống</a:t>
            </a:r>
            <a:endParaRPr lang="en-US" dirty="0"/>
          </a:p>
          <a:p>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Bảng</a:t>
            </a:r>
            <a:r>
              <a:rPr lang="en-US" dirty="0"/>
              <a:t> users)</a:t>
            </a:r>
          </a:p>
          <a:p>
            <a:pPr marL="0" indent="0">
              <a:buNone/>
            </a:pPr>
            <a:endParaRPr lang="en-US" dirty="0"/>
          </a:p>
          <a:p>
            <a:pPr marL="0" indent="0">
              <a:buNone/>
            </a:pPr>
            <a:endParaRPr lang="en-US" dirty="0"/>
          </a:p>
          <a:p>
            <a:pPr marL="0" indent="0">
              <a:buNone/>
            </a:pPr>
            <a:endParaRPr lang="en-US" dirty="0"/>
          </a:p>
        </p:txBody>
      </p:sp>
      <p:sp>
        <p:nvSpPr>
          <p:cNvPr id="6" name="Date Placeholder 5">
            <a:extLst>
              <a:ext uri="{FF2B5EF4-FFF2-40B4-BE49-F238E27FC236}">
                <a16:creationId xmlns:a16="http://schemas.microsoft.com/office/drawing/2014/main" id="{6C826151-12D6-7F3F-C039-43D37243F124}"/>
              </a:ext>
            </a:extLst>
          </p:cNvPr>
          <p:cNvSpPr>
            <a:spLocks noGrp="1"/>
          </p:cNvSpPr>
          <p:nvPr>
            <p:ph type="dt" sz="half" idx="10"/>
          </p:nvPr>
        </p:nvSpPr>
        <p:spPr/>
        <p:txBody>
          <a:bodyPr/>
          <a:lstStyle/>
          <a:p>
            <a:fld id="{8836825D-BB3A-4D79-A470-13504993EAD7}" type="datetime1">
              <a:rPr lang="en-US" smtClean="0"/>
              <a:t>6/21/2022</a:t>
            </a:fld>
            <a:endParaRPr lang="en-US"/>
          </a:p>
        </p:txBody>
      </p:sp>
      <p:sp>
        <p:nvSpPr>
          <p:cNvPr id="7" name="Slide Number Placeholder 6">
            <a:extLst>
              <a:ext uri="{FF2B5EF4-FFF2-40B4-BE49-F238E27FC236}">
                <a16:creationId xmlns:a16="http://schemas.microsoft.com/office/drawing/2014/main" id="{CC563E7C-11C4-028F-1806-B43B7CD2B585}"/>
              </a:ext>
            </a:extLst>
          </p:cNvPr>
          <p:cNvSpPr>
            <a:spLocks noGrp="1"/>
          </p:cNvSpPr>
          <p:nvPr>
            <p:ph type="sldNum" sz="quarter" idx="12"/>
          </p:nvPr>
        </p:nvSpPr>
        <p:spPr/>
        <p:txBody>
          <a:bodyPr/>
          <a:lstStyle/>
          <a:p>
            <a:fld id="{834A3715-FC91-284B-8702-1BAEDE956EBF}" type="slidenum">
              <a:rPr lang="en-US" smtClean="0"/>
              <a:pPr/>
              <a:t>13</a:t>
            </a:fld>
            <a:endParaRPr lang="en-US"/>
          </a:p>
        </p:txBody>
      </p:sp>
      <p:pic>
        <p:nvPicPr>
          <p:cNvPr id="9" name="Picture 8" descr="Table&#10;&#10;Description automatically generated with medium confidence">
            <a:extLst>
              <a:ext uri="{FF2B5EF4-FFF2-40B4-BE49-F238E27FC236}">
                <a16:creationId xmlns:a16="http://schemas.microsoft.com/office/drawing/2014/main" id="{B7ACE073-F9CD-2910-D11C-7BAD05A22279}"/>
              </a:ext>
            </a:extLst>
          </p:cNvPr>
          <p:cNvPicPr>
            <a:picLocks noChangeAspect="1"/>
          </p:cNvPicPr>
          <p:nvPr/>
        </p:nvPicPr>
        <p:blipFill>
          <a:blip r:embed="rId2"/>
          <a:stretch>
            <a:fillRect/>
          </a:stretch>
        </p:blipFill>
        <p:spPr>
          <a:xfrm>
            <a:off x="415185" y="1957872"/>
            <a:ext cx="8313630" cy="4200332"/>
          </a:xfrm>
          <a:prstGeom prst="rect">
            <a:avLst/>
          </a:prstGeom>
        </p:spPr>
      </p:pic>
    </p:spTree>
    <p:extLst>
      <p:ext uri="{BB962C8B-B14F-4D97-AF65-F5344CB8AC3E}">
        <p14:creationId xmlns:p14="http://schemas.microsoft.com/office/powerpoint/2010/main" val="17491779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3.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kế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8109AED5-079B-6C84-664E-89A52AE585D5}"/>
              </a:ext>
            </a:extLst>
          </p:cNvPr>
          <p:cNvSpPr>
            <a:spLocks noGrp="1"/>
          </p:cNvSpPr>
          <p:nvPr>
            <p:ph idx="1"/>
          </p:nvPr>
        </p:nvSpPr>
        <p:spPr>
          <a:xfrm>
            <a:off x="290146" y="699796"/>
            <a:ext cx="8572500" cy="5621873"/>
          </a:xfrm>
        </p:spPr>
        <p:txBody>
          <a:bodyPr/>
          <a:lstStyle/>
          <a:p>
            <a:pPr marL="0" indent="0">
              <a:buNone/>
            </a:pPr>
            <a:r>
              <a:rPr lang="en-US" dirty="0"/>
              <a:t>b. </a:t>
            </a:r>
            <a:r>
              <a:rPr lang="en-US" dirty="0" err="1"/>
              <a:t>Thiết</a:t>
            </a:r>
            <a:r>
              <a:rPr lang="en-US" dirty="0"/>
              <a:t> </a:t>
            </a:r>
            <a:r>
              <a:rPr lang="en-US" dirty="0" err="1"/>
              <a:t>kế</a:t>
            </a:r>
            <a:r>
              <a:rPr lang="en-US" dirty="0"/>
              <a:t> </a:t>
            </a:r>
            <a:r>
              <a:rPr lang="en-US" dirty="0" err="1"/>
              <a:t>phần</a:t>
            </a:r>
            <a:r>
              <a:rPr lang="en-US" dirty="0"/>
              <a:t> </a:t>
            </a:r>
            <a:r>
              <a:rPr lang="en-US" dirty="0" err="1"/>
              <a:t>mềm</a:t>
            </a:r>
            <a:r>
              <a:rPr lang="en-US" dirty="0"/>
              <a:t> </a:t>
            </a:r>
            <a:r>
              <a:rPr lang="en-US" dirty="0" err="1"/>
              <a:t>cho</a:t>
            </a:r>
            <a:r>
              <a:rPr lang="en-US" dirty="0"/>
              <a:t> </a:t>
            </a:r>
            <a:r>
              <a:rPr lang="en-US" dirty="0" err="1"/>
              <a:t>hệ</a:t>
            </a:r>
            <a:r>
              <a:rPr lang="en-US" dirty="0"/>
              <a:t> </a:t>
            </a:r>
            <a:r>
              <a:rPr lang="en-US" dirty="0" err="1"/>
              <a:t>thống</a:t>
            </a:r>
            <a:endParaRPr lang="en-US" dirty="0"/>
          </a:p>
          <a:p>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Bảng</a:t>
            </a:r>
            <a:r>
              <a:rPr lang="en-US" dirty="0"/>
              <a:t> </a:t>
            </a:r>
            <a:r>
              <a:rPr lang="en-US" dirty="0" err="1"/>
              <a:t>users_logs</a:t>
            </a:r>
            <a:r>
              <a:rPr lang="en-US" dirty="0"/>
              <a:t>)</a:t>
            </a:r>
          </a:p>
          <a:p>
            <a:pPr marL="0" indent="0">
              <a:buNone/>
            </a:pPr>
            <a:endParaRPr lang="en-US" dirty="0"/>
          </a:p>
          <a:p>
            <a:pPr marL="0" indent="0">
              <a:buNone/>
            </a:pPr>
            <a:endParaRPr lang="en-US" dirty="0"/>
          </a:p>
          <a:p>
            <a:pPr marL="0" indent="0">
              <a:buNone/>
            </a:pPr>
            <a:endParaRPr lang="en-US" dirty="0"/>
          </a:p>
        </p:txBody>
      </p:sp>
      <p:sp>
        <p:nvSpPr>
          <p:cNvPr id="6" name="Date Placeholder 5">
            <a:extLst>
              <a:ext uri="{FF2B5EF4-FFF2-40B4-BE49-F238E27FC236}">
                <a16:creationId xmlns:a16="http://schemas.microsoft.com/office/drawing/2014/main" id="{6C826151-12D6-7F3F-C039-43D37243F124}"/>
              </a:ext>
            </a:extLst>
          </p:cNvPr>
          <p:cNvSpPr>
            <a:spLocks noGrp="1"/>
          </p:cNvSpPr>
          <p:nvPr>
            <p:ph type="dt" sz="half" idx="10"/>
          </p:nvPr>
        </p:nvSpPr>
        <p:spPr/>
        <p:txBody>
          <a:bodyPr/>
          <a:lstStyle/>
          <a:p>
            <a:fld id="{8836825D-BB3A-4D79-A470-13504993EAD7}" type="datetime1">
              <a:rPr lang="en-US" smtClean="0"/>
              <a:t>6/21/2022</a:t>
            </a:fld>
            <a:endParaRPr lang="en-US"/>
          </a:p>
        </p:txBody>
      </p:sp>
      <p:sp>
        <p:nvSpPr>
          <p:cNvPr id="7" name="Slide Number Placeholder 6">
            <a:extLst>
              <a:ext uri="{FF2B5EF4-FFF2-40B4-BE49-F238E27FC236}">
                <a16:creationId xmlns:a16="http://schemas.microsoft.com/office/drawing/2014/main" id="{CC563E7C-11C4-028F-1806-B43B7CD2B585}"/>
              </a:ext>
            </a:extLst>
          </p:cNvPr>
          <p:cNvSpPr>
            <a:spLocks noGrp="1"/>
          </p:cNvSpPr>
          <p:nvPr>
            <p:ph type="sldNum" sz="quarter" idx="12"/>
          </p:nvPr>
        </p:nvSpPr>
        <p:spPr/>
        <p:txBody>
          <a:bodyPr/>
          <a:lstStyle/>
          <a:p>
            <a:fld id="{834A3715-FC91-284B-8702-1BAEDE956EBF}" type="slidenum">
              <a:rPr lang="en-US" smtClean="0"/>
              <a:pPr/>
              <a:t>14</a:t>
            </a:fld>
            <a:endParaRPr lang="en-US"/>
          </a:p>
        </p:txBody>
      </p:sp>
      <p:pic>
        <p:nvPicPr>
          <p:cNvPr id="8" name="Picture 7" descr="Text&#10;&#10;Description automatically generated with medium confidence">
            <a:extLst>
              <a:ext uri="{FF2B5EF4-FFF2-40B4-BE49-F238E27FC236}">
                <a16:creationId xmlns:a16="http://schemas.microsoft.com/office/drawing/2014/main" id="{1EA9918A-6728-73C2-2F0C-349AB931C44A}"/>
              </a:ext>
            </a:extLst>
          </p:cNvPr>
          <p:cNvPicPr>
            <a:picLocks noChangeAspect="1"/>
          </p:cNvPicPr>
          <p:nvPr/>
        </p:nvPicPr>
        <p:blipFill>
          <a:blip r:embed="rId2"/>
          <a:stretch>
            <a:fillRect/>
          </a:stretch>
        </p:blipFill>
        <p:spPr>
          <a:xfrm>
            <a:off x="485988" y="2460188"/>
            <a:ext cx="8367866" cy="2928944"/>
          </a:xfrm>
          <a:prstGeom prst="rect">
            <a:avLst/>
          </a:prstGeom>
        </p:spPr>
      </p:pic>
    </p:spTree>
    <p:extLst>
      <p:ext uri="{BB962C8B-B14F-4D97-AF65-F5344CB8AC3E}">
        <p14:creationId xmlns:p14="http://schemas.microsoft.com/office/powerpoint/2010/main" val="163964451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3.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kế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8109AED5-079B-6C84-664E-89A52AE585D5}"/>
              </a:ext>
            </a:extLst>
          </p:cNvPr>
          <p:cNvSpPr>
            <a:spLocks noGrp="1"/>
          </p:cNvSpPr>
          <p:nvPr>
            <p:ph idx="1"/>
          </p:nvPr>
        </p:nvSpPr>
        <p:spPr>
          <a:xfrm>
            <a:off x="290146" y="699796"/>
            <a:ext cx="8572500" cy="5621873"/>
          </a:xfrm>
        </p:spPr>
        <p:txBody>
          <a:bodyPr/>
          <a:lstStyle/>
          <a:p>
            <a:pPr marL="0" indent="0">
              <a:buNone/>
            </a:pPr>
            <a:r>
              <a:rPr lang="en-US" dirty="0"/>
              <a:t>b. </a:t>
            </a:r>
            <a:r>
              <a:rPr lang="en-US" dirty="0" err="1"/>
              <a:t>Thiết</a:t>
            </a:r>
            <a:r>
              <a:rPr lang="en-US" dirty="0"/>
              <a:t> </a:t>
            </a:r>
            <a:r>
              <a:rPr lang="en-US" dirty="0" err="1"/>
              <a:t>kế</a:t>
            </a:r>
            <a:r>
              <a:rPr lang="en-US" dirty="0"/>
              <a:t> </a:t>
            </a:r>
            <a:r>
              <a:rPr lang="en-US" dirty="0" err="1"/>
              <a:t>phần</a:t>
            </a:r>
            <a:r>
              <a:rPr lang="en-US" dirty="0"/>
              <a:t> </a:t>
            </a:r>
            <a:r>
              <a:rPr lang="en-US" dirty="0" err="1"/>
              <a:t>mềm</a:t>
            </a:r>
            <a:r>
              <a:rPr lang="en-US" dirty="0"/>
              <a:t> </a:t>
            </a:r>
            <a:r>
              <a:rPr lang="en-US" dirty="0" err="1"/>
              <a:t>cho</a:t>
            </a:r>
            <a:r>
              <a:rPr lang="en-US" dirty="0"/>
              <a:t> </a:t>
            </a:r>
            <a:r>
              <a:rPr lang="en-US" dirty="0" err="1"/>
              <a:t>hệ</a:t>
            </a:r>
            <a:r>
              <a:rPr lang="en-US" dirty="0"/>
              <a:t> </a:t>
            </a:r>
            <a:r>
              <a:rPr lang="en-US" dirty="0" err="1"/>
              <a:t>thống</a:t>
            </a:r>
            <a:endParaRPr lang="en-US" dirty="0"/>
          </a:p>
          <a:p>
            <a:r>
              <a:rPr lang="en-US" dirty="0"/>
              <a:t>Web (Users)</a:t>
            </a:r>
          </a:p>
          <a:p>
            <a:pPr marL="0" indent="0">
              <a:buNone/>
            </a:pPr>
            <a:endParaRPr lang="en-US" dirty="0"/>
          </a:p>
          <a:p>
            <a:pPr marL="0" indent="0">
              <a:buNone/>
            </a:pPr>
            <a:endParaRPr lang="en-US" dirty="0"/>
          </a:p>
          <a:p>
            <a:pPr marL="0" indent="0">
              <a:buNone/>
            </a:pPr>
            <a:endParaRPr lang="en-US" dirty="0"/>
          </a:p>
        </p:txBody>
      </p:sp>
      <p:sp>
        <p:nvSpPr>
          <p:cNvPr id="6" name="Date Placeholder 5">
            <a:extLst>
              <a:ext uri="{FF2B5EF4-FFF2-40B4-BE49-F238E27FC236}">
                <a16:creationId xmlns:a16="http://schemas.microsoft.com/office/drawing/2014/main" id="{6C826151-12D6-7F3F-C039-43D37243F124}"/>
              </a:ext>
            </a:extLst>
          </p:cNvPr>
          <p:cNvSpPr>
            <a:spLocks noGrp="1"/>
          </p:cNvSpPr>
          <p:nvPr>
            <p:ph type="dt" sz="half" idx="10"/>
          </p:nvPr>
        </p:nvSpPr>
        <p:spPr/>
        <p:txBody>
          <a:bodyPr/>
          <a:lstStyle/>
          <a:p>
            <a:fld id="{8836825D-BB3A-4D79-A470-13504993EAD7}" type="datetime1">
              <a:rPr lang="en-US" smtClean="0"/>
              <a:t>6/21/2022</a:t>
            </a:fld>
            <a:endParaRPr lang="en-US"/>
          </a:p>
        </p:txBody>
      </p:sp>
      <p:sp>
        <p:nvSpPr>
          <p:cNvPr id="7" name="Slide Number Placeholder 6">
            <a:extLst>
              <a:ext uri="{FF2B5EF4-FFF2-40B4-BE49-F238E27FC236}">
                <a16:creationId xmlns:a16="http://schemas.microsoft.com/office/drawing/2014/main" id="{CC563E7C-11C4-028F-1806-B43B7CD2B585}"/>
              </a:ext>
            </a:extLst>
          </p:cNvPr>
          <p:cNvSpPr>
            <a:spLocks noGrp="1"/>
          </p:cNvSpPr>
          <p:nvPr>
            <p:ph type="sldNum" sz="quarter" idx="12"/>
          </p:nvPr>
        </p:nvSpPr>
        <p:spPr/>
        <p:txBody>
          <a:bodyPr/>
          <a:lstStyle/>
          <a:p>
            <a:fld id="{834A3715-FC91-284B-8702-1BAEDE956EBF}" type="slidenum">
              <a:rPr lang="en-US" smtClean="0"/>
              <a:pPr/>
              <a:t>15</a:t>
            </a:fld>
            <a:endParaRPr lang="en-US"/>
          </a:p>
        </p:txBody>
      </p:sp>
      <p:pic>
        <p:nvPicPr>
          <p:cNvPr id="4" name="Picture 3">
            <a:extLst>
              <a:ext uri="{FF2B5EF4-FFF2-40B4-BE49-F238E27FC236}">
                <a16:creationId xmlns:a16="http://schemas.microsoft.com/office/drawing/2014/main" id="{0F681509-36D6-0187-F7E3-B4E8731D32AE}"/>
              </a:ext>
            </a:extLst>
          </p:cNvPr>
          <p:cNvPicPr>
            <a:picLocks noChangeAspect="1"/>
          </p:cNvPicPr>
          <p:nvPr/>
        </p:nvPicPr>
        <p:blipFill>
          <a:blip r:embed="rId2"/>
          <a:stretch>
            <a:fillRect/>
          </a:stretch>
        </p:blipFill>
        <p:spPr>
          <a:xfrm>
            <a:off x="298938" y="2130586"/>
            <a:ext cx="8563708" cy="4027618"/>
          </a:xfrm>
          <a:prstGeom prst="rect">
            <a:avLst/>
          </a:prstGeom>
        </p:spPr>
      </p:pic>
    </p:spTree>
    <p:extLst>
      <p:ext uri="{BB962C8B-B14F-4D97-AF65-F5344CB8AC3E}">
        <p14:creationId xmlns:p14="http://schemas.microsoft.com/office/powerpoint/2010/main" val="394697193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3.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kế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8109AED5-079B-6C84-664E-89A52AE585D5}"/>
              </a:ext>
            </a:extLst>
          </p:cNvPr>
          <p:cNvSpPr>
            <a:spLocks noGrp="1"/>
          </p:cNvSpPr>
          <p:nvPr>
            <p:ph idx="1"/>
          </p:nvPr>
        </p:nvSpPr>
        <p:spPr>
          <a:xfrm>
            <a:off x="290146" y="699796"/>
            <a:ext cx="8572500" cy="5621873"/>
          </a:xfrm>
        </p:spPr>
        <p:txBody>
          <a:bodyPr/>
          <a:lstStyle/>
          <a:p>
            <a:pPr marL="0" indent="0">
              <a:buNone/>
            </a:pPr>
            <a:r>
              <a:rPr lang="en-US" dirty="0"/>
              <a:t>b. </a:t>
            </a:r>
            <a:r>
              <a:rPr lang="en-US" dirty="0" err="1"/>
              <a:t>Thiết</a:t>
            </a:r>
            <a:r>
              <a:rPr lang="en-US" dirty="0"/>
              <a:t> </a:t>
            </a:r>
            <a:r>
              <a:rPr lang="en-US" dirty="0" err="1"/>
              <a:t>kế</a:t>
            </a:r>
            <a:r>
              <a:rPr lang="en-US" dirty="0"/>
              <a:t> </a:t>
            </a:r>
            <a:r>
              <a:rPr lang="en-US" dirty="0" err="1"/>
              <a:t>phần</a:t>
            </a:r>
            <a:r>
              <a:rPr lang="en-US" dirty="0"/>
              <a:t> </a:t>
            </a:r>
            <a:r>
              <a:rPr lang="en-US" dirty="0" err="1"/>
              <a:t>mềm</a:t>
            </a:r>
            <a:r>
              <a:rPr lang="en-US" dirty="0"/>
              <a:t> </a:t>
            </a:r>
            <a:r>
              <a:rPr lang="en-US" dirty="0" err="1"/>
              <a:t>cho</a:t>
            </a:r>
            <a:r>
              <a:rPr lang="en-US" dirty="0"/>
              <a:t> </a:t>
            </a:r>
            <a:r>
              <a:rPr lang="en-US" dirty="0" err="1"/>
              <a:t>hệ</a:t>
            </a:r>
            <a:r>
              <a:rPr lang="en-US" dirty="0"/>
              <a:t> </a:t>
            </a:r>
            <a:r>
              <a:rPr lang="en-US" dirty="0" err="1"/>
              <a:t>thống</a:t>
            </a:r>
            <a:endParaRPr lang="en-US" dirty="0"/>
          </a:p>
          <a:p>
            <a:r>
              <a:rPr lang="en-US" dirty="0"/>
              <a:t>Web (Users Log)</a:t>
            </a:r>
          </a:p>
          <a:p>
            <a:pPr marL="0" indent="0">
              <a:buNone/>
            </a:pPr>
            <a:endParaRPr lang="en-US" dirty="0"/>
          </a:p>
          <a:p>
            <a:pPr marL="0" indent="0">
              <a:buNone/>
            </a:pPr>
            <a:endParaRPr lang="en-US" dirty="0"/>
          </a:p>
          <a:p>
            <a:pPr marL="0" indent="0">
              <a:buNone/>
            </a:pPr>
            <a:endParaRPr lang="en-US" dirty="0"/>
          </a:p>
        </p:txBody>
      </p:sp>
      <p:sp>
        <p:nvSpPr>
          <p:cNvPr id="6" name="Date Placeholder 5">
            <a:extLst>
              <a:ext uri="{FF2B5EF4-FFF2-40B4-BE49-F238E27FC236}">
                <a16:creationId xmlns:a16="http://schemas.microsoft.com/office/drawing/2014/main" id="{6C826151-12D6-7F3F-C039-43D37243F124}"/>
              </a:ext>
            </a:extLst>
          </p:cNvPr>
          <p:cNvSpPr>
            <a:spLocks noGrp="1"/>
          </p:cNvSpPr>
          <p:nvPr>
            <p:ph type="dt" sz="half" idx="10"/>
          </p:nvPr>
        </p:nvSpPr>
        <p:spPr/>
        <p:txBody>
          <a:bodyPr/>
          <a:lstStyle/>
          <a:p>
            <a:fld id="{8836825D-BB3A-4D79-A470-13504993EAD7}" type="datetime1">
              <a:rPr lang="en-US" smtClean="0"/>
              <a:t>6/21/2022</a:t>
            </a:fld>
            <a:endParaRPr lang="en-US"/>
          </a:p>
        </p:txBody>
      </p:sp>
      <p:sp>
        <p:nvSpPr>
          <p:cNvPr id="7" name="Slide Number Placeholder 6">
            <a:extLst>
              <a:ext uri="{FF2B5EF4-FFF2-40B4-BE49-F238E27FC236}">
                <a16:creationId xmlns:a16="http://schemas.microsoft.com/office/drawing/2014/main" id="{CC563E7C-11C4-028F-1806-B43B7CD2B585}"/>
              </a:ext>
            </a:extLst>
          </p:cNvPr>
          <p:cNvSpPr>
            <a:spLocks noGrp="1"/>
          </p:cNvSpPr>
          <p:nvPr>
            <p:ph type="sldNum" sz="quarter" idx="12"/>
          </p:nvPr>
        </p:nvSpPr>
        <p:spPr/>
        <p:txBody>
          <a:bodyPr/>
          <a:lstStyle/>
          <a:p>
            <a:fld id="{834A3715-FC91-284B-8702-1BAEDE956EBF}" type="slidenum">
              <a:rPr lang="en-US" smtClean="0"/>
              <a:pPr/>
              <a:t>16</a:t>
            </a:fld>
            <a:endParaRPr lang="en-US"/>
          </a:p>
        </p:txBody>
      </p:sp>
      <p:pic>
        <p:nvPicPr>
          <p:cNvPr id="8" name="Picture 7">
            <a:extLst>
              <a:ext uri="{FF2B5EF4-FFF2-40B4-BE49-F238E27FC236}">
                <a16:creationId xmlns:a16="http://schemas.microsoft.com/office/drawing/2014/main" id="{085C84C3-A298-4156-2A43-34508236B480}"/>
              </a:ext>
            </a:extLst>
          </p:cNvPr>
          <p:cNvPicPr>
            <a:picLocks noChangeAspect="1"/>
          </p:cNvPicPr>
          <p:nvPr/>
        </p:nvPicPr>
        <p:blipFill>
          <a:blip r:embed="rId2"/>
          <a:stretch>
            <a:fillRect/>
          </a:stretch>
        </p:blipFill>
        <p:spPr>
          <a:xfrm>
            <a:off x="298938" y="2056828"/>
            <a:ext cx="8563708" cy="4101376"/>
          </a:xfrm>
          <a:prstGeom prst="rect">
            <a:avLst/>
          </a:prstGeom>
        </p:spPr>
      </p:pic>
    </p:spTree>
    <p:extLst>
      <p:ext uri="{BB962C8B-B14F-4D97-AF65-F5344CB8AC3E}">
        <p14:creationId xmlns:p14="http://schemas.microsoft.com/office/powerpoint/2010/main" val="399389191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3.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kế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8109AED5-079B-6C84-664E-89A52AE585D5}"/>
              </a:ext>
            </a:extLst>
          </p:cNvPr>
          <p:cNvSpPr>
            <a:spLocks noGrp="1"/>
          </p:cNvSpPr>
          <p:nvPr>
            <p:ph idx="1"/>
          </p:nvPr>
        </p:nvSpPr>
        <p:spPr>
          <a:xfrm>
            <a:off x="290146" y="699796"/>
            <a:ext cx="8572500" cy="5621873"/>
          </a:xfrm>
        </p:spPr>
        <p:txBody>
          <a:bodyPr/>
          <a:lstStyle/>
          <a:p>
            <a:pPr marL="0" indent="0">
              <a:buNone/>
            </a:pPr>
            <a:r>
              <a:rPr lang="en-US" dirty="0"/>
              <a:t>b. </a:t>
            </a:r>
            <a:r>
              <a:rPr lang="en-US" dirty="0" err="1"/>
              <a:t>Thiết</a:t>
            </a:r>
            <a:r>
              <a:rPr lang="en-US" dirty="0"/>
              <a:t> </a:t>
            </a:r>
            <a:r>
              <a:rPr lang="en-US" dirty="0" err="1"/>
              <a:t>kế</a:t>
            </a:r>
            <a:r>
              <a:rPr lang="en-US" dirty="0"/>
              <a:t> </a:t>
            </a:r>
            <a:r>
              <a:rPr lang="en-US" dirty="0" err="1"/>
              <a:t>phần</a:t>
            </a:r>
            <a:r>
              <a:rPr lang="en-US" dirty="0"/>
              <a:t> </a:t>
            </a:r>
            <a:r>
              <a:rPr lang="en-US" dirty="0" err="1"/>
              <a:t>mềm</a:t>
            </a:r>
            <a:r>
              <a:rPr lang="en-US" dirty="0"/>
              <a:t> </a:t>
            </a:r>
            <a:r>
              <a:rPr lang="en-US" dirty="0" err="1"/>
              <a:t>cho</a:t>
            </a:r>
            <a:r>
              <a:rPr lang="en-US" dirty="0"/>
              <a:t> </a:t>
            </a:r>
            <a:r>
              <a:rPr lang="en-US" dirty="0" err="1"/>
              <a:t>hệ</a:t>
            </a:r>
            <a:r>
              <a:rPr lang="en-US" dirty="0"/>
              <a:t> </a:t>
            </a:r>
            <a:r>
              <a:rPr lang="en-US" dirty="0" err="1"/>
              <a:t>thống</a:t>
            </a:r>
            <a:endParaRPr lang="en-US" dirty="0"/>
          </a:p>
          <a:p>
            <a:r>
              <a:rPr lang="en-US" dirty="0"/>
              <a:t>Web (Manage Users)</a:t>
            </a:r>
          </a:p>
          <a:p>
            <a:pPr marL="0" indent="0">
              <a:buNone/>
            </a:pPr>
            <a:endParaRPr lang="en-US" dirty="0"/>
          </a:p>
          <a:p>
            <a:pPr marL="0" indent="0">
              <a:buNone/>
            </a:pPr>
            <a:endParaRPr lang="en-US" dirty="0"/>
          </a:p>
          <a:p>
            <a:pPr marL="0" indent="0">
              <a:buNone/>
            </a:pPr>
            <a:endParaRPr lang="en-US" dirty="0"/>
          </a:p>
        </p:txBody>
      </p:sp>
      <p:sp>
        <p:nvSpPr>
          <p:cNvPr id="6" name="Date Placeholder 5">
            <a:extLst>
              <a:ext uri="{FF2B5EF4-FFF2-40B4-BE49-F238E27FC236}">
                <a16:creationId xmlns:a16="http://schemas.microsoft.com/office/drawing/2014/main" id="{6C826151-12D6-7F3F-C039-43D37243F124}"/>
              </a:ext>
            </a:extLst>
          </p:cNvPr>
          <p:cNvSpPr>
            <a:spLocks noGrp="1"/>
          </p:cNvSpPr>
          <p:nvPr>
            <p:ph type="dt" sz="half" idx="10"/>
          </p:nvPr>
        </p:nvSpPr>
        <p:spPr/>
        <p:txBody>
          <a:bodyPr/>
          <a:lstStyle/>
          <a:p>
            <a:fld id="{8836825D-BB3A-4D79-A470-13504993EAD7}" type="datetime1">
              <a:rPr lang="en-US" smtClean="0"/>
              <a:t>6/21/2022</a:t>
            </a:fld>
            <a:endParaRPr lang="en-US"/>
          </a:p>
        </p:txBody>
      </p:sp>
      <p:sp>
        <p:nvSpPr>
          <p:cNvPr id="7" name="Slide Number Placeholder 6">
            <a:extLst>
              <a:ext uri="{FF2B5EF4-FFF2-40B4-BE49-F238E27FC236}">
                <a16:creationId xmlns:a16="http://schemas.microsoft.com/office/drawing/2014/main" id="{CC563E7C-11C4-028F-1806-B43B7CD2B585}"/>
              </a:ext>
            </a:extLst>
          </p:cNvPr>
          <p:cNvSpPr>
            <a:spLocks noGrp="1"/>
          </p:cNvSpPr>
          <p:nvPr>
            <p:ph type="sldNum" sz="quarter" idx="12"/>
          </p:nvPr>
        </p:nvSpPr>
        <p:spPr/>
        <p:txBody>
          <a:bodyPr/>
          <a:lstStyle/>
          <a:p>
            <a:fld id="{834A3715-FC91-284B-8702-1BAEDE956EBF}" type="slidenum">
              <a:rPr lang="en-US" smtClean="0"/>
              <a:pPr/>
              <a:t>17</a:t>
            </a:fld>
            <a:endParaRPr lang="en-US"/>
          </a:p>
        </p:txBody>
      </p:sp>
      <p:pic>
        <p:nvPicPr>
          <p:cNvPr id="4" name="Picture 3">
            <a:extLst>
              <a:ext uri="{FF2B5EF4-FFF2-40B4-BE49-F238E27FC236}">
                <a16:creationId xmlns:a16="http://schemas.microsoft.com/office/drawing/2014/main" id="{8A850C06-3B5E-E94E-0F5B-74A80488782B}"/>
              </a:ext>
            </a:extLst>
          </p:cNvPr>
          <p:cNvPicPr>
            <a:picLocks noChangeAspect="1"/>
          </p:cNvPicPr>
          <p:nvPr/>
        </p:nvPicPr>
        <p:blipFill>
          <a:blip r:embed="rId2"/>
          <a:stretch>
            <a:fillRect/>
          </a:stretch>
        </p:blipFill>
        <p:spPr>
          <a:xfrm>
            <a:off x="290146" y="2114406"/>
            <a:ext cx="8581292" cy="4043798"/>
          </a:xfrm>
          <a:prstGeom prst="rect">
            <a:avLst/>
          </a:prstGeom>
        </p:spPr>
      </p:pic>
    </p:spTree>
    <p:extLst>
      <p:ext uri="{BB962C8B-B14F-4D97-AF65-F5344CB8AC3E}">
        <p14:creationId xmlns:p14="http://schemas.microsoft.com/office/powerpoint/2010/main" val="41186899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Times New Roman" panose="02020603050405020304" pitchFamily="18" charset="0"/>
              </a:rPr>
              <a:t>4. Demo</a:t>
            </a:r>
          </a:p>
        </p:txBody>
      </p:sp>
      <p:sp>
        <p:nvSpPr>
          <p:cNvPr id="4" name="Content Placeholder 3">
            <a:extLst>
              <a:ext uri="{FF2B5EF4-FFF2-40B4-BE49-F238E27FC236}">
                <a16:creationId xmlns:a16="http://schemas.microsoft.com/office/drawing/2014/main" id="{EFA68F50-C380-7CC6-D4CE-0BD88F2DB88E}"/>
              </a:ext>
            </a:extLst>
          </p:cNvPr>
          <p:cNvSpPr>
            <a:spLocks noGrp="1"/>
          </p:cNvSpPr>
          <p:nvPr>
            <p:ph idx="1"/>
          </p:nvPr>
        </p:nvSpPr>
        <p:spPr/>
        <p:txBody>
          <a:bodyPr/>
          <a:lstStyle/>
          <a:p>
            <a:endParaRPr lang="en-US" dirty="0"/>
          </a:p>
        </p:txBody>
      </p:sp>
      <p:sp>
        <p:nvSpPr>
          <p:cNvPr id="5" name="Date Placeholder 4">
            <a:extLst>
              <a:ext uri="{FF2B5EF4-FFF2-40B4-BE49-F238E27FC236}">
                <a16:creationId xmlns:a16="http://schemas.microsoft.com/office/drawing/2014/main" id="{78EDE2CA-C221-294F-CCFD-8EC345A066DE}"/>
              </a:ext>
            </a:extLst>
          </p:cNvPr>
          <p:cNvSpPr>
            <a:spLocks noGrp="1"/>
          </p:cNvSpPr>
          <p:nvPr>
            <p:ph type="dt" sz="half" idx="10"/>
          </p:nvPr>
        </p:nvSpPr>
        <p:spPr/>
        <p:txBody>
          <a:bodyPr/>
          <a:lstStyle/>
          <a:p>
            <a:fld id="{C4006046-AE8E-4F17-AB31-0F0BF4CCC612}" type="datetime1">
              <a:rPr lang="en-US" smtClean="0"/>
              <a:t>6/21/2022</a:t>
            </a:fld>
            <a:endParaRPr lang="en-US"/>
          </a:p>
        </p:txBody>
      </p:sp>
      <p:sp>
        <p:nvSpPr>
          <p:cNvPr id="6" name="Slide Number Placeholder 5">
            <a:extLst>
              <a:ext uri="{FF2B5EF4-FFF2-40B4-BE49-F238E27FC236}">
                <a16:creationId xmlns:a16="http://schemas.microsoft.com/office/drawing/2014/main" id="{CAF1F959-E443-C004-438E-EB71957EC5E7}"/>
              </a:ext>
            </a:extLst>
          </p:cNvPr>
          <p:cNvSpPr>
            <a:spLocks noGrp="1"/>
          </p:cNvSpPr>
          <p:nvPr>
            <p:ph type="sldNum" sz="quarter" idx="12"/>
          </p:nvPr>
        </p:nvSpPr>
        <p:spPr/>
        <p:txBody>
          <a:bodyPr/>
          <a:lstStyle/>
          <a:p>
            <a:fld id="{834A3715-FC91-284B-8702-1BAEDE956EBF}" type="slidenum">
              <a:rPr lang="en-US" smtClean="0"/>
              <a:pPr/>
              <a:t>18</a:t>
            </a:fld>
            <a:endParaRPr lang="en-US"/>
          </a:p>
        </p:txBody>
      </p:sp>
    </p:spTree>
    <p:extLst>
      <p:ext uri="{BB962C8B-B14F-4D97-AF65-F5344CB8AC3E}">
        <p14:creationId xmlns:p14="http://schemas.microsoft.com/office/powerpoint/2010/main" val="6393120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5. </a:t>
            </a:r>
            <a:r>
              <a:rPr lang="en-US" dirty="0" err="1">
                <a:cs typeface="Times New Roman" panose="02020603050405020304" pitchFamily="18" charset="0"/>
              </a:rPr>
              <a:t>Kết</a:t>
            </a:r>
            <a:r>
              <a:rPr lang="en-US" dirty="0">
                <a:cs typeface="Times New Roman" panose="02020603050405020304" pitchFamily="18" charset="0"/>
              </a:rPr>
              <a:t> </a:t>
            </a:r>
            <a:r>
              <a:rPr lang="en-US" dirty="0" err="1">
                <a:cs typeface="Times New Roman" panose="02020603050405020304" pitchFamily="18" charset="0"/>
              </a:rPr>
              <a:t>luận</a:t>
            </a:r>
            <a:endParaRPr lang="en-US" dirty="0">
              <a:cs typeface="Times New Roman" panose="02020603050405020304" pitchFamily="18" charset="0"/>
            </a:endParaRPr>
          </a:p>
        </p:txBody>
      </p:sp>
      <p:sp>
        <p:nvSpPr>
          <p:cNvPr id="4" name="Content Placeholder 3">
            <a:extLst>
              <a:ext uri="{FF2B5EF4-FFF2-40B4-BE49-F238E27FC236}">
                <a16:creationId xmlns:a16="http://schemas.microsoft.com/office/drawing/2014/main" id="{23F199A8-A47A-B56E-E7C6-3D85BA9CA77D}"/>
              </a:ext>
            </a:extLst>
          </p:cNvPr>
          <p:cNvSpPr>
            <a:spLocks noGrp="1"/>
          </p:cNvSpPr>
          <p:nvPr>
            <p:ph idx="1"/>
          </p:nvPr>
        </p:nvSpPr>
        <p:spPr/>
        <p:txBody>
          <a:bodyPr/>
          <a:lstStyle/>
          <a:p>
            <a:pPr>
              <a:lnSpc>
                <a:spcPct val="150000"/>
              </a:lnSpc>
            </a:pPr>
            <a:r>
              <a:rPr lang="en-US" dirty="0" err="1"/>
              <a:t>Kết</a:t>
            </a:r>
            <a:r>
              <a:rPr lang="en-US" dirty="0"/>
              <a:t> </a:t>
            </a:r>
            <a:r>
              <a:rPr lang="en-US" dirty="0" err="1"/>
              <a:t>quả</a:t>
            </a:r>
            <a:r>
              <a:rPr lang="en-US" dirty="0"/>
              <a:t> </a:t>
            </a:r>
            <a:r>
              <a:rPr lang="en-US" dirty="0" err="1"/>
              <a:t>đạt</a:t>
            </a:r>
            <a:r>
              <a:rPr lang="en-US" dirty="0"/>
              <a:t> </a:t>
            </a:r>
            <a:r>
              <a:rPr lang="en-US" dirty="0" err="1"/>
              <a:t>được</a:t>
            </a:r>
            <a:endParaRPr lang="en-US" dirty="0"/>
          </a:p>
          <a:p>
            <a:pPr>
              <a:lnSpc>
                <a:spcPct val="150000"/>
              </a:lnSpc>
              <a:buFont typeface="Wingdings" panose="05000000000000000000" pitchFamily="2" charset="2"/>
              <a:buChar char="ü"/>
            </a:pPr>
            <a:r>
              <a:rPr lang="en-US" dirty="0"/>
              <a:t> </a:t>
            </a:r>
            <a:r>
              <a:rPr lang="en-US" dirty="0" err="1"/>
              <a:t>Cách</a:t>
            </a:r>
            <a:r>
              <a:rPr lang="en-US" dirty="0"/>
              <a:t> </a:t>
            </a:r>
            <a:r>
              <a:rPr lang="en-US" dirty="0" err="1"/>
              <a:t>làm</a:t>
            </a:r>
            <a:r>
              <a:rPr lang="en-US" dirty="0"/>
              <a:t> </a:t>
            </a:r>
            <a:r>
              <a:rPr lang="en-US" dirty="0" err="1"/>
              <a:t>việc</a:t>
            </a:r>
            <a:r>
              <a:rPr lang="en-US" dirty="0"/>
              <a:t> </a:t>
            </a:r>
            <a:r>
              <a:rPr lang="en-US" dirty="0" err="1"/>
              <a:t>với</a:t>
            </a:r>
            <a:r>
              <a:rPr lang="en-US" dirty="0"/>
              <a:t> </a:t>
            </a:r>
            <a:r>
              <a:rPr lang="en-US" dirty="0" err="1"/>
              <a:t>NodeMCU</a:t>
            </a:r>
            <a:r>
              <a:rPr lang="en-US" dirty="0"/>
              <a:t> ESP8266</a:t>
            </a:r>
          </a:p>
          <a:p>
            <a:pPr>
              <a:lnSpc>
                <a:spcPct val="150000"/>
              </a:lnSpc>
              <a:buFont typeface="Wingdings" panose="05000000000000000000" pitchFamily="2" charset="2"/>
              <a:buChar char="ü"/>
            </a:pPr>
            <a:r>
              <a:rPr lang="en-US" dirty="0"/>
              <a:t> </a:t>
            </a:r>
            <a:r>
              <a:rPr lang="en-US" dirty="0" err="1"/>
              <a:t>Cách</a:t>
            </a:r>
            <a:r>
              <a:rPr lang="en-US" dirty="0"/>
              <a:t> </a:t>
            </a:r>
            <a:r>
              <a:rPr lang="en-US" dirty="0" err="1"/>
              <a:t>giao</a:t>
            </a:r>
            <a:r>
              <a:rPr lang="en-US" dirty="0"/>
              <a:t> </a:t>
            </a:r>
            <a:r>
              <a:rPr lang="en-US" dirty="0" err="1"/>
              <a:t>tiếp</a:t>
            </a:r>
            <a:r>
              <a:rPr lang="en-US" dirty="0"/>
              <a:t> </a:t>
            </a:r>
            <a:r>
              <a:rPr lang="en-US" dirty="0" err="1"/>
              <a:t>giữa</a:t>
            </a:r>
            <a:r>
              <a:rPr lang="en-US" dirty="0"/>
              <a:t> </a:t>
            </a:r>
            <a:r>
              <a:rPr lang="en-US" dirty="0" err="1"/>
              <a:t>NodeMCU</a:t>
            </a:r>
            <a:r>
              <a:rPr lang="en-US" dirty="0"/>
              <a:t> ESP8266 </a:t>
            </a:r>
            <a:r>
              <a:rPr lang="en-US" dirty="0" err="1"/>
              <a:t>với</a:t>
            </a:r>
            <a:r>
              <a:rPr lang="en-US" dirty="0"/>
              <a:t> </a:t>
            </a:r>
            <a:r>
              <a:rPr lang="en-US" dirty="0" err="1"/>
              <a:t>các</a:t>
            </a:r>
            <a:r>
              <a:rPr lang="en-US" dirty="0"/>
              <a:t> Module </a:t>
            </a:r>
            <a:r>
              <a:rPr lang="en-US" dirty="0" err="1"/>
              <a:t>chức</a:t>
            </a:r>
            <a:r>
              <a:rPr lang="en-US" dirty="0"/>
              <a:t> </a:t>
            </a:r>
            <a:r>
              <a:rPr lang="en-US" dirty="0" err="1"/>
              <a:t>năng</a:t>
            </a:r>
            <a:endParaRPr lang="en-US" dirty="0"/>
          </a:p>
          <a:p>
            <a:pPr>
              <a:lnSpc>
                <a:spcPct val="150000"/>
              </a:lnSpc>
              <a:buFont typeface="Wingdings" panose="05000000000000000000" pitchFamily="2" charset="2"/>
              <a:buChar char="ü"/>
            </a:pPr>
            <a:r>
              <a:rPr lang="en-US" dirty="0"/>
              <a:t> </a:t>
            </a:r>
            <a:r>
              <a:rPr lang="en-US" dirty="0" err="1"/>
              <a:t>Sử</a:t>
            </a:r>
            <a:r>
              <a:rPr lang="en-US" dirty="0"/>
              <a:t> </a:t>
            </a:r>
            <a:r>
              <a:rPr lang="en-US" dirty="0" err="1"/>
              <a:t>dụng</a:t>
            </a:r>
            <a:r>
              <a:rPr lang="en-US" dirty="0"/>
              <a:t> </a:t>
            </a:r>
            <a:r>
              <a:rPr lang="en-US" dirty="0" err="1"/>
              <a:t>WiFi</a:t>
            </a:r>
            <a:r>
              <a:rPr lang="en-US" dirty="0"/>
              <a:t> </a:t>
            </a:r>
            <a:r>
              <a:rPr lang="en-US" dirty="0" err="1"/>
              <a:t>để</a:t>
            </a:r>
            <a:r>
              <a:rPr lang="en-US" dirty="0"/>
              <a:t> </a:t>
            </a:r>
            <a:r>
              <a:rPr lang="en-US" dirty="0" err="1"/>
              <a:t>trao</a:t>
            </a:r>
            <a:r>
              <a:rPr lang="en-US" dirty="0"/>
              <a:t> </a:t>
            </a:r>
            <a:r>
              <a:rPr lang="en-US" dirty="0" err="1"/>
              <a:t>đổi</a:t>
            </a:r>
            <a:r>
              <a:rPr lang="en-US" dirty="0"/>
              <a:t> </a:t>
            </a:r>
            <a:r>
              <a:rPr lang="en-US" dirty="0" err="1"/>
              <a:t>dữ</a:t>
            </a:r>
            <a:r>
              <a:rPr lang="en-US" dirty="0"/>
              <a:t> </a:t>
            </a:r>
            <a:r>
              <a:rPr lang="en-US" dirty="0" err="1"/>
              <a:t>liệu</a:t>
            </a:r>
            <a:endParaRPr lang="en-US" dirty="0"/>
          </a:p>
          <a:p>
            <a:pPr>
              <a:lnSpc>
                <a:spcPct val="150000"/>
              </a:lnSpc>
              <a:buFont typeface="Wingdings" panose="05000000000000000000" pitchFamily="2" charset="2"/>
              <a:buChar char="ü"/>
            </a:pPr>
            <a:r>
              <a:rPr lang="en-US" dirty="0"/>
              <a:t> </a:t>
            </a:r>
            <a:r>
              <a:rPr lang="en-US" dirty="0" err="1"/>
              <a:t>Kiến</a:t>
            </a:r>
            <a:r>
              <a:rPr lang="en-US" dirty="0"/>
              <a:t> </a:t>
            </a:r>
            <a:r>
              <a:rPr lang="en-US" dirty="0" err="1"/>
              <a:t>thức</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PHP</a:t>
            </a:r>
          </a:p>
        </p:txBody>
      </p:sp>
      <p:sp>
        <p:nvSpPr>
          <p:cNvPr id="6" name="Date Placeholder 5">
            <a:extLst>
              <a:ext uri="{FF2B5EF4-FFF2-40B4-BE49-F238E27FC236}">
                <a16:creationId xmlns:a16="http://schemas.microsoft.com/office/drawing/2014/main" id="{F8BDF1E9-EA01-B7B2-2341-BA23239FD831}"/>
              </a:ext>
            </a:extLst>
          </p:cNvPr>
          <p:cNvSpPr>
            <a:spLocks noGrp="1"/>
          </p:cNvSpPr>
          <p:nvPr>
            <p:ph type="dt" sz="half" idx="10"/>
          </p:nvPr>
        </p:nvSpPr>
        <p:spPr/>
        <p:txBody>
          <a:bodyPr/>
          <a:lstStyle/>
          <a:p>
            <a:fld id="{CA0CE35F-AC37-44D4-BEAC-2084285662E1}" type="datetime1">
              <a:rPr lang="en-US" smtClean="0"/>
              <a:t>6/21/2022</a:t>
            </a:fld>
            <a:endParaRPr lang="en-US"/>
          </a:p>
        </p:txBody>
      </p:sp>
      <p:sp>
        <p:nvSpPr>
          <p:cNvPr id="7" name="Slide Number Placeholder 6">
            <a:extLst>
              <a:ext uri="{FF2B5EF4-FFF2-40B4-BE49-F238E27FC236}">
                <a16:creationId xmlns:a16="http://schemas.microsoft.com/office/drawing/2014/main" id="{5AC33A24-77A9-DEFC-4E5A-5FABD9099F4D}"/>
              </a:ext>
            </a:extLst>
          </p:cNvPr>
          <p:cNvSpPr>
            <a:spLocks noGrp="1"/>
          </p:cNvSpPr>
          <p:nvPr>
            <p:ph type="sldNum" sz="quarter" idx="12"/>
          </p:nvPr>
        </p:nvSpPr>
        <p:spPr/>
        <p:txBody>
          <a:bodyPr/>
          <a:lstStyle/>
          <a:p>
            <a:fld id="{834A3715-FC91-284B-8702-1BAEDE956EBF}" type="slidenum">
              <a:rPr lang="en-US" smtClean="0"/>
              <a:pPr/>
              <a:t>19</a:t>
            </a:fld>
            <a:endParaRPr lang="en-US"/>
          </a:p>
        </p:txBody>
      </p:sp>
    </p:spTree>
    <p:extLst>
      <p:ext uri="{BB962C8B-B14F-4D97-AF65-F5344CB8AC3E}">
        <p14:creationId xmlns:p14="http://schemas.microsoft.com/office/powerpoint/2010/main" val="443442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AAF1B-D99C-40FF-ADE2-F63EC78BFE23}"/>
              </a:ext>
            </a:extLst>
          </p:cNvPr>
          <p:cNvSpPr>
            <a:spLocks noGrp="1"/>
          </p:cNvSpPr>
          <p:nvPr>
            <p:ph type="title"/>
          </p:nvPr>
        </p:nvSpPr>
        <p:spPr/>
        <p:txBody>
          <a:bodyPr/>
          <a:lstStyle/>
          <a:p>
            <a:r>
              <a:rPr lang="en-US" dirty="0" err="1">
                <a:cs typeface="Times New Roman" panose="02020603050405020304" pitchFamily="18" charset="0"/>
              </a:rPr>
              <a:t>Nội</a:t>
            </a:r>
            <a:r>
              <a:rPr lang="en-US" dirty="0">
                <a:cs typeface="Times New Roman" panose="02020603050405020304" pitchFamily="18" charset="0"/>
              </a:rPr>
              <a:t> dung</a:t>
            </a:r>
          </a:p>
        </p:txBody>
      </p:sp>
      <p:sp>
        <p:nvSpPr>
          <p:cNvPr id="5" name="AutoShape 8">
            <a:extLst>
              <a:ext uri="{FF2B5EF4-FFF2-40B4-BE49-F238E27FC236}">
                <a16:creationId xmlns:a16="http://schemas.microsoft.com/office/drawing/2014/main" id="{CF73C2DA-AE71-4A4B-954F-F5B7FAED61D1}"/>
              </a:ext>
            </a:extLst>
          </p:cNvPr>
          <p:cNvSpPr>
            <a:spLocks noChangeArrowheads="1"/>
          </p:cNvSpPr>
          <p:nvPr/>
        </p:nvSpPr>
        <p:spPr bwMode="gray">
          <a:xfrm>
            <a:off x="1545381" y="5696782"/>
            <a:ext cx="5612567"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dirty="0">
                <a:cs typeface="Times New Roman" panose="02020603050405020304" pitchFamily="18" charset="0"/>
              </a:rPr>
              <a:t> </a:t>
            </a:r>
            <a:r>
              <a:rPr lang="en-US" b="1" dirty="0" err="1">
                <a:cs typeface="Times New Roman" panose="02020603050405020304" pitchFamily="18" charset="0"/>
              </a:rPr>
              <a:t>Kết</a:t>
            </a:r>
            <a:r>
              <a:rPr lang="en-US" b="1" dirty="0">
                <a:cs typeface="Times New Roman" panose="02020603050405020304" pitchFamily="18" charset="0"/>
              </a:rPr>
              <a:t> </a:t>
            </a:r>
            <a:r>
              <a:rPr lang="en-US" b="1" dirty="0" err="1">
                <a:cs typeface="Times New Roman" panose="02020603050405020304" pitchFamily="18" charset="0"/>
              </a:rPr>
              <a:t>luận</a:t>
            </a:r>
            <a:endParaRPr lang="en-US" b="1" dirty="0">
              <a:cs typeface="Times New Roman" panose="02020603050405020304" pitchFamily="18" charset="0"/>
            </a:endParaRPr>
          </a:p>
        </p:txBody>
      </p:sp>
      <p:sp>
        <p:nvSpPr>
          <p:cNvPr id="6" name="AutoShape 9">
            <a:extLst>
              <a:ext uri="{FF2B5EF4-FFF2-40B4-BE49-F238E27FC236}">
                <a16:creationId xmlns:a16="http://schemas.microsoft.com/office/drawing/2014/main" id="{FEB96C60-F2FA-4A6D-8A39-DE94EB381B29}"/>
              </a:ext>
            </a:extLst>
          </p:cNvPr>
          <p:cNvSpPr>
            <a:spLocks noChangeArrowheads="1"/>
          </p:cNvSpPr>
          <p:nvPr/>
        </p:nvSpPr>
        <p:spPr bwMode="gray">
          <a:xfrm>
            <a:off x="2492762" y="2132860"/>
            <a:ext cx="5424985"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dirty="0" err="1">
                <a:cs typeface="Times New Roman" panose="02020603050405020304" pitchFamily="18" charset="0"/>
              </a:rPr>
              <a:t>Tổng</a:t>
            </a:r>
            <a:r>
              <a:rPr lang="en-US" b="1" dirty="0">
                <a:cs typeface="Times New Roman" panose="02020603050405020304" pitchFamily="18" charset="0"/>
              </a:rPr>
              <a:t> </a:t>
            </a:r>
            <a:r>
              <a:rPr lang="en-US" b="1" dirty="0" err="1">
                <a:cs typeface="Times New Roman" panose="02020603050405020304" pitchFamily="18" charset="0"/>
              </a:rPr>
              <a:t>quan</a:t>
            </a:r>
            <a:r>
              <a:rPr lang="en-US" b="1" dirty="0">
                <a:cs typeface="Times New Roman" panose="02020603050405020304" pitchFamily="18" charset="0"/>
              </a:rPr>
              <a:t> </a:t>
            </a:r>
            <a:r>
              <a:rPr lang="en-US" b="1" dirty="0" err="1">
                <a:cs typeface="Times New Roman" panose="02020603050405020304" pitchFamily="18" charset="0"/>
              </a:rPr>
              <a:t>về</a:t>
            </a:r>
            <a:r>
              <a:rPr lang="en-US" b="1" dirty="0">
                <a:cs typeface="Times New Roman" panose="02020603050405020304" pitchFamily="18" charset="0"/>
              </a:rPr>
              <a:t> </a:t>
            </a:r>
            <a:r>
              <a:rPr lang="en-US" b="1" dirty="0" err="1">
                <a:cs typeface="Times New Roman" panose="02020603050405020304" pitchFamily="18" charset="0"/>
              </a:rPr>
              <a:t>hệ</a:t>
            </a:r>
            <a:r>
              <a:rPr lang="en-US" b="1" dirty="0">
                <a:cs typeface="Times New Roman" panose="02020603050405020304" pitchFamily="18" charset="0"/>
              </a:rPr>
              <a:t> </a:t>
            </a:r>
            <a:r>
              <a:rPr lang="en-US" b="1" dirty="0" err="1">
                <a:cs typeface="Times New Roman" panose="02020603050405020304" pitchFamily="18" charset="0"/>
              </a:rPr>
              <a:t>thống</a:t>
            </a:r>
            <a:r>
              <a:rPr lang="en-US" b="1" dirty="0">
                <a:cs typeface="Times New Roman" panose="02020603050405020304" pitchFamily="18" charset="0"/>
              </a:rPr>
              <a:t> </a:t>
            </a:r>
            <a:r>
              <a:rPr lang="en-US" b="1" dirty="0" err="1">
                <a:cs typeface="Times New Roman" panose="02020603050405020304" pitchFamily="18" charset="0"/>
              </a:rPr>
              <a:t>nhúng</a:t>
            </a:r>
            <a:endParaRPr lang="en-US" b="1" dirty="0">
              <a:cs typeface="Times New Roman" panose="02020603050405020304" pitchFamily="18" charset="0"/>
            </a:endParaRPr>
          </a:p>
        </p:txBody>
      </p:sp>
      <p:sp>
        <p:nvSpPr>
          <p:cNvPr id="7" name="AutoShape 10">
            <a:extLst>
              <a:ext uri="{FF2B5EF4-FFF2-40B4-BE49-F238E27FC236}">
                <a16:creationId xmlns:a16="http://schemas.microsoft.com/office/drawing/2014/main" id="{2651E194-E51C-42E5-8489-6D63FAA3FFAC}"/>
              </a:ext>
            </a:extLst>
          </p:cNvPr>
          <p:cNvSpPr>
            <a:spLocks noChangeArrowheads="1"/>
          </p:cNvSpPr>
          <p:nvPr/>
        </p:nvSpPr>
        <p:spPr bwMode="gray">
          <a:xfrm>
            <a:off x="1579786" y="1001404"/>
            <a:ext cx="51689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dirty="0" err="1">
                <a:cs typeface="Times New Roman" panose="02020603050405020304" pitchFamily="18" charset="0"/>
              </a:rPr>
              <a:t>Tổng</a:t>
            </a:r>
            <a:r>
              <a:rPr lang="en-US" b="1" dirty="0">
                <a:cs typeface="Times New Roman" panose="02020603050405020304" pitchFamily="18" charset="0"/>
              </a:rPr>
              <a:t> </a:t>
            </a:r>
            <a:r>
              <a:rPr lang="en-US" b="1" dirty="0" err="1">
                <a:cs typeface="Times New Roman" panose="02020603050405020304" pitchFamily="18" charset="0"/>
              </a:rPr>
              <a:t>quan</a:t>
            </a:r>
            <a:r>
              <a:rPr lang="en-US" b="1" dirty="0">
                <a:cs typeface="Times New Roman" panose="02020603050405020304" pitchFamily="18" charset="0"/>
              </a:rPr>
              <a:t> </a:t>
            </a:r>
            <a:r>
              <a:rPr lang="en-US" b="1" dirty="0" err="1">
                <a:cs typeface="Times New Roman" panose="02020603050405020304" pitchFamily="18" charset="0"/>
              </a:rPr>
              <a:t>về</a:t>
            </a:r>
            <a:r>
              <a:rPr lang="en-US" b="1" dirty="0">
                <a:cs typeface="Times New Roman" panose="02020603050405020304" pitchFamily="18" charset="0"/>
              </a:rPr>
              <a:t> </a:t>
            </a:r>
            <a:r>
              <a:rPr lang="en-US" b="1" dirty="0" err="1">
                <a:cs typeface="Times New Roman" panose="02020603050405020304" pitchFamily="18" charset="0"/>
              </a:rPr>
              <a:t>đề</a:t>
            </a:r>
            <a:r>
              <a:rPr lang="en-US" b="1" dirty="0">
                <a:cs typeface="Times New Roman" panose="02020603050405020304" pitchFamily="18" charset="0"/>
              </a:rPr>
              <a:t> </a:t>
            </a:r>
            <a:r>
              <a:rPr lang="en-US" b="1" dirty="0" err="1">
                <a:cs typeface="Times New Roman" panose="02020603050405020304" pitchFamily="18" charset="0"/>
              </a:rPr>
              <a:t>tài</a:t>
            </a:r>
            <a:endParaRPr lang="en-US" b="1" dirty="0">
              <a:cs typeface="Times New Roman" panose="02020603050405020304" pitchFamily="18" charset="0"/>
            </a:endParaRPr>
          </a:p>
        </p:txBody>
      </p:sp>
      <p:grpSp>
        <p:nvGrpSpPr>
          <p:cNvPr id="8" name="Group 11">
            <a:extLst>
              <a:ext uri="{FF2B5EF4-FFF2-40B4-BE49-F238E27FC236}">
                <a16:creationId xmlns:a16="http://schemas.microsoft.com/office/drawing/2014/main" id="{90A8986F-B9C0-437B-AFA4-497164D59E7C}"/>
              </a:ext>
            </a:extLst>
          </p:cNvPr>
          <p:cNvGrpSpPr>
            <a:grpSpLocks/>
          </p:cNvGrpSpPr>
          <p:nvPr/>
        </p:nvGrpSpPr>
        <p:grpSpPr bwMode="auto">
          <a:xfrm>
            <a:off x="1262286" y="1090304"/>
            <a:ext cx="381000" cy="381000"/>
            <a:chOff x="2078" y="1680"/>
            <a:chExt cx="1615" cy="1615"/>
          </a:xfrm>
        </p:grpSpPr>
        <p:sp>
          <p:nvSpPr>
            <p:cNvPr id="9" name="Oval 12">
              <a:extLst>
                <a:ext uri="{FF2B5EF4-FFF2-40B4-BE49-F238E27FC236}">
                  <a16:creationId xmlns:a16="http://schemas.microsoft.com/office/drawing/2014/main" id="{31FD3C63-3DF2-4C2D-A0A6-BDD9984BE8BC}"/>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 name="Oval 13">
              <a:extLst>
                <a:ext uri="{FF2B5EF4-FFF2-40B4-BE49-F238E27FC236}">
                  <a16:creationId xmlns:a16="http://schemas.microsoft.com/office/drawing/2014/main" id="{6A4AA0B2-FC20-42EE-94AC-CE5013ACA760}"/>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1" name="Oval 14">
              <a:extLst>
                <a:ext uri="{FF2B5EF4-FFF2-40B4-BE49-F238E27FC236}">
                  <a16:creationId xmlns:a16="http://schemas.microsoft.com/office/drawing/2014/main" id="{E13F3292-C65D-4C39-B21B-C7246092D480}"/>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2" name="Oval 15">
              <a:extLst>
                <a:ext uri="{FF2B5EF4-FFF2-40B4-BE49-F238E27FC236}">
                  <a16:creationId xmlns:a16="http://schemas.microsoft.com/office/drawing/2014/main" id="{2A0A6001-ABBF-4F78-AC33-D2B10153E9C4}"/>
                </a:ext>
              </a:extLst>
            </p:cNvPr>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3" name="Oval 16">
              <a:extLst>
                <a:ext uri="{FF2B5EF4-FFF2-40B4-BE49-F238E27FC236}">
                  <a16:creationId xmlns:a16="http://schemas.microsoft.com/office/drawing/2014/main" id="{FF7DCE30-3A10-4C1C-9448-87664BAA8F0C}"/>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4" name="Oval 17">
              <a:extLst>
                <a:ext uri="{FF2B5EF4-FFF2-40B4-BE49-F238E27FC236}">
                  <a16:creationId xmlns:a16="http://schemas.microsoft.com/office/drawing/2014/main" id="{B0CCD89D-AA77-49B1-9D30-BC79AA66770F}"/>
                </a:ext>
              </a:extLst>
            </p:cNvPr>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15" name="Group 18">
            <a:extLst>
              <a:ext uri="{FF2B5EF4-FFF2-40B4-BE49-F238E27FC236}">
                <a16:creationId xmlns:a16="http://schemas.microsoft.com/office/drawing/2014/main" id="{6CDE1A49-FD4F-4BF0-8F7E-7D1B78254454}"/>
              </a:ext>
            </a:extLst>
          </p:cNvPr>
          <p:cNvGrpSpPr>
            <a:grpSpLocks/>
          </p:cNvGrpSpPr>
          <p:nvPr/>
        </p:nvGrpSpPr>
        <p:grpSpPr bwMode="auto">
          <a:xfrm>
            <a:off x="2187963" y="2239223"/>
            <a:ext cx="381000" cy="381000"/>
            <a:chOff x="2078" y="1680"/>
            <a:chExt cx="1615" cy="1615"/>
          </a:xfrm>
        </p:grpSpPr>
        <p:sp>
          <p:nvSpPr>
            <p:cNvPr id="16" name="Oval 19">
              <a:extLst>
                <a:ext uri="{FF2B5EF4-FFF2-40B4-BE49-F238E27FC236}">
                  <a16:creationId xmlns:a16="http://schemas.microsoft.com/office/drawing/2014/main" id="{41406846-1DAD-439A-96AE-1B60D825F564}"/>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7" name="Oval 20">
              <a:extLst>
                <a:ext uri="{FF2B5EF4-FFF2-40B4-BE49-F238E27FC236}">
                  <a16:creationId xmlns:a16="http://schemas.microsoft.com/office/drawing/2014/main" id="{B82788A5-B9B1-4D0B-8006-48FD2534292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8" name="Oval 21">
              <a:extLst>
                <a:ext uri="{FF2B5EF4-FFF2-40B4-BE49-F238E27FC236}">
                  <a16:creationId xmlns:a16="http://schemas.microsoft.com/office/drawing/2014/main" id="{844644CE-05A7-4BBC-AE7D-663FEEADECD2}"/>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9" name="Oval 22">
              <a:extLst>
                <a:ext uri="{FF2B5EF4-FFF2-40B4-BE49-F238E27FC236}">
                  <a16:creationId xmlns:a16="http://schemas.microsoft.com/office/drawing/2014/main" id="{B146619C-888C-4870-92D1-DFFA9484E3E5}"/>
                </a:ext>
              </a:extLst>
            </p:cNvPr>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0" name="Oval 23">
              <a:extLst>
                <a:ext uri="{FF2B5EF4-FFF2-40B4-BE49-F238E27FC236}">
                  <a16:creationId xmlns:a16="http://schemas.microsoft.com/office/drawing/2014/main" id="{B58EE1BA-8602-4538-A5ED-EAC8ADFC234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1" name="Oval 24">
              <a:extLst>
                <a:ext uri="{FF2B5EF4-FFF2-40B4-BE49-F238E27FC236}">
                  <a16:creationId xmlns:a16="http://schemas.microsoft.com/office/drawing/2014/main" id="{2BFD3361-6A33-43C2-B5C2-DC6CCB9F7ED7}"/>
                </a:ext>
              </a:extLst>
            </p:cNvPr>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2" name="Group 25">
            <a:extLst>
              <a:ext uri="{FF2B5EF4-FFF2-40B4-BE49-F238E27FC236}">
                <a16:creationId xmlns:a16="http://schemas.microsoft.com/office/drawing/2014/main" id="{A1159295-FDDC-476B-A8DA-DEA4F38A9E26}"/>
              </a:ext>
            </a:extLst>
          </p:cNvPr>
          <p:cNvGrpSpPr>
            <a:grpSpLocks/>
          </p:cNvGrpSpPr>
          <p:nvPr/>
        </p:nvGrpSpPr>
        <p:grpSpPr bwMode="auto">
          <a:xfrm>
            <a:off x="1240582" y="5772982"/>
            <a:ext cx="381000" cy="381000"/>
            <a:chOff x="2078" y="1680"/>
            <a:chExt cx="1615" cy="1615"/>
          </a:xfrm>
        </p:grpSpPr>
        <p:sp>
          <p:nvSpPr>
            <p:cNvPr id="23" name="Oval 26">
              <a:extLst>
                <a:ext uri="{FF2B5EF4-FFF2-40B4-BE49-F238E27FC236}">
                  <a16:creationId xmlns:a16="http://schemas.microsoft.com/office/drawing/2014/main" id="{0104BB61-AB4C-44E8-B1D1-FF7E7FD50893}"/>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 name="Oval 27">
              <a:extLst>
                <a:ext uri="{FF2B5EF4-FFF2-40B4-BE49-F238E27FC236}">
                  <a16:creationId xmlns:a16="http://schemas.microsoft.com/office/drawing/2014/main" id="{36621475-AB54-471F-BD35-314C155417FF}"/>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5" name="Oval 28">
              <a:extLst>
                <a:ext uri="{FF2B5EF4-FFF2-40B4-BE49-F238E27FC236}">
                  <a16:creationId xmlns:a16="http://schemas.microsoft.com/office/drawing/2014/main" id="{E923F96B-C6FC-4BA9-BC01-160461775693}"/>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6" name="Oval 29">
              <a:extLst>
                <a:ext uri="{FF2B5EF4-FFF2-40B4-BE49-F238E27FC236}">
                  <a16:creationId xmlns:a16="http://schemas.microsoft.com/office/drawing/2014/main" id="{2A7D4135-B6B4-4109-BCE8-A1EBF50C76D3}"/>
                </a:ext>
              </a:extLst>
            </p:cNvPr>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7" name="Oval 30">
              <a:extLst>
                <a:ext uri="{FF2B5EF4-FFF2-40B4-BE49-F238E27FC236}">
                  <a16:creationId xmlns:a16="http://schemas.microsoft.com/office/drawing/2014/main" id="{E0A64B52-A246-4353-8DBB-50EE4FC3CBFD}"/>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8" name="Oval 31">
              <a:extLst>
                <a:ext uri="{FF2B5EF4-FFF2-40B4-BE49-F238E27FC236}">
                  <a16:creationId xmlns:a16="http://schemas.microsoft.com/office/drawing/2014/main" id="{BFBE155F-DC1E-49ED-962A-D61FA74FD99A}"/>
                </a:ext>
              </a:extLst>
            </p:cNvPr>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44" name="AutoShape 4">
            <a:extLst>
              <a:ext uri="{FF2B5EF4-FFF2-40B4-BE49-F238E27FC236}">
                <a16:creationId xmlns:a16="http://schemas.microsoft.com/office/drawing/2014/main" id="{537376C1-F0D7-4F47-A7B0-159F0341B1ED}"/>
              </a:ext>
            </a:extLst>
          </p:cNvPr>
          <p:cNvSpPr>
            <a:spLocks noChangeArrowheads="1"/>
          </p:cNvSpPr>
          <p:nvPr/>
        </p:nvSpPr>
        <p:spPr bwMode="ltGray">
          <a:xfrm rot="5400000">
            <a:off x="-2403921" y="1239529"/>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solidFill>
              <a:srgbClr val="B3ABEF"/>
            </a:solidFill>
            <a:miter lim="800000"/>
            <a:headEnd/>
            <a:tailE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45" name="AutoShape 5">
            <a:extLst>
              <a:ext uri="{FF2B5EF4-FFF2-40B4-BE49-F238E27FC236}">
                <a16:creationId xmlns:a16="http://schemas.microsoft.com/office/drawing/2014/main" id="{CFDB435A-9FFE-49CE-98FB-DE223EC6A855}"/>
              </a:ext>
            </a:extLst>
          </p:cNvPr>
          <p:cNvSpPr>
            <a:spLocks noChangeArrowheads="1"/>
          </p:cNvSpPr>
          <p:nvPr/>
        </p:nvSpPr>
        <p:spPr bwMode="ltGray">
          <a:xfrm rot="5400000" flipH="1">
            <a:off x="-1998313" y="1675297"/>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a:effectLst/>
        </p:spPr>
        <p:txBody>
          <a:bodyPr wrap="none" anchor="ctr"/>
          <a:lstStyle/>
          <a:p>
            <a:endParaRPr lang="en-US"/>
          </a:p>
        </p:txBody>
      </p:sp>
      <p:sp>
        <p:nvSpPr>
          <p:cNvPr id="29" name="AutoShape 7">
            <a:extLst>
              <a:ext uri="{FF2B5EF4-FFF2-40B4-BE49-F238E27FC236}">
                <a16:creationId xmlns:a16="http://schemas.microsoft.com/office/drawing/2014/main" id="{A3C24EA8-B30F-4870-93BE-83BA645EC8DB}"/>
              </a:ext>
            </a:extLst>
          </p:cNvPr>
          <p:cNvSpPr>
            <a:spLocks noChangeArrowheads="1"/>
          </p:cNvSpPr>
          <p:nvPr/>
        </p:nvSpPr>
        <p:spPr bwMode="gray">
          <a:xfrm>
            <a:off x="2604825" y="4565326"/>
            <a:ext cx="5343421" cy="529445"/>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dirty="0">
                <a:cs typeface="Times New Roman" panose="02020603050405020304" pitchFamily="18" charset="0"/>
              </a:rPr>
              <a:t>Demo</a:t>
            </a:r>
          </a:p>
        </p:txBody>
      </p:sp>
      <p:grpSp>
        <p:nvGrpSpPr>
          <p:cNvPr id="30" name="Group 32">
            <a:extLst>
              <a:ext uri="{FF2B5EF4-FFF2-40B4-BE49-F238E27FC236}">
                <a16:creationId xmlns:a16="http://schemas.microsoft.com/office/drawing/2014/main" id="{AC5F7908-9195-475A-9ABB-9E5EFC60AEDE}"/>
              </a:ext>
            </a:extLst>
          </p:cNvPr>
          <p:cNvGrpSpPr>
            <a:grpSpLocks/>
          </p:cNvGrpSpPr>
          <p:nvPr/>
        </p:nvGrpSpPr>
        <p:grpSpPr bwMode="auto">
          <a:xfrm>
            <a:off x="2245765" y="4641737"/>
            <a:ext cx="381000" cy="381000"/>
            <a:chOff x="2078" y="1680"/>
            <a:chExt cx="1615" cy="1615"/>
          </a:xfrm>
        </p:grpSpPr>
        <p:sp>
          <p:nvSpPr>
            <p:cNvPr id="31" name="Oval 33">
              <a:extLst>
                <a:ext uri="{FF2B5EF4-FFF2-40B4-BE49-F238E27FC236}">
                  <a16:creationId xmlns:a16="http://schemas.microsoft.com/office/drawing/2014/main" id="{5CD4F9F6-7D0A-40F5-B417-BFAC0110257A}"/>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2" name="Oval 34">
              <a:extLst>
                <a:ext uri="{FF2B5EF4-FFF2-40B4-BE49-F238E27FC236}">
                  <a16:creationId xmlns:a16="http://schemas.microsoft.com/office/drawing/2014/main" id="{88FA637B-C13D-48BB-98A9-B37CB13AEBAA}"/>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3" name="Oval 35">
              <a:extLst>
                <a:ext uri="{FF2B5EF4-FFF2-40B4-BE49-F238E27FC236}">
                  <a16:creationId xmlns:a16="http://schemas.microsoft.com/office/drawing/2014/main" id="{5D75D65B-C413-47B8-9D49-62268DA00FD8}"/>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4" name="Oval 36">
              <a:extLst>
                <a:ext uri="{FF2B5EF4-FFF2-40B4-BE49-F238E27FC236}">
                  <a16:creationId xmlns:a16="http://schemas.microsoft.com/office/drawing/2014/main" id="{8802C9AA-D94C-479F-BCFE-66B3F9869CA2}"/>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5" name="Oval 37">
              <a:extLst>
                <a:ext uri="{FF2B5EF4-FFF2-40B4-BE49-F238E27FC236}">
                  <a16:creationId xmlns:a16="http://schemas.microsoft.com/office/drawing/2014/main" id="{27BCA538-4E3D-412C-A078-BF6FAC3BFF4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36" name="Oval 38">
              <a:extLst>
                <a:ext uri="{FF2B5EF4-FFF2-40B4-BE49-F238E27FC236}">
                  <a16:creationId xmlns:a16="http://schemas.microsoft.com/office/drawing/2014/main" id="{0051F6D7-BA83-4372-BA9A-1DE772399BC6}"/>
                </a:ext>
              </a:extLst>
            </p:cNvPr>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37" name="AutoShape 9">
            <a:extLst>
              <a:ext uri="{FF2B5EF4-FFF2-40B4-BE49-F238E27FC236}">
                <a16:creationId xmlns:a16="http://schemas.microsoft.com/office/drawing/2014/main" id="{0E3F0F66-696B-E58D-C769-9E09BA1E182E}"/>
              </a:ext>
            </a:extLst>
          </p:cNvPr>
          <p:cNvSpPr>
            <a:spLocks noChangeArrowheads="1"/>
          </p:cNvSpPr>
          <p:nvPr/>
        </p:nvSpPr>
        <p:spPr bwMode="gray">
          <a:xfrm>
            <a:off x="2825223" y="3349093"/>
            <a:ext cx="5424985"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dirty="0" err="1">
                <a:cs typeface="Times New Roman" panose="02020603050405020304" pitchFamily="18" charset="0"/>
              </a:rPr>
              <a:t>Phân</a:t>
            </a:r>
            <a:r>
              <a:rPr lang="en-US" b="1" dirty="0">
                <a:cs typeface="Times New Roman" panose="02020603050405020304" pitchFamily="18" charset="0"/>
              </a:rPr>
              <a:t> </a:t>
            </a:r>
            <a:r>
              <a:rPr lang="en-US" b="1" dirty="0" err="1">
                <a:cs typeface="Times New Roman" panose="02020603050405020304" pitchFamily="18" charset="0"/>
              </a:rPr>
              <a:t>tích</a:t>
            </a:r>
            <a:r>
              <a:rPr lang="en-US" b="1" dirty="0">
                <a:cs typeface="Times New Roman" panose="02020603050405020304" pitchFamily="18" charset="0"/>
              </a:rPr>
              <a:t> </a:t>
            </a:r>
            <a:r>
              <a:rPr lang="en-US" b="1" dirty="0" err="1">
                <a:cs typeface="Times New Roman" panose="02020603050405020304" pitchFamily="18" charset="0"/>
              </a:rPr>
              <a:t>và</a:t>
            </a:r>
            <a:r>
              <a:rPr lang="en-US" b="1" dirty="0">
                <a:cs typeface="Times New Roman" panose="02020603050405020304" pitchFamily="18" charset="0"/>
              </a:rPr>
              <a:t> </a:t>
            </a:r>
            <a:r>
              <a:rPr lang="en-US" b="1" dirty="0" err="1">
                <a:cs typeface="Times New Roman" panose="02020603050405020304" pitchFamily="18" charset="0"/>
              </a:rPr>
              <a:t>thiết</a:t>
            </a:r>
            <a:r>
              <a:rPr lang="en-US" b="1" dirty="0">
                <a:cs typeface="Times New Roman" panose="02020603050405020304" pitchFamily="18" charset="0"/>
              </a:rPr>
              <a:t> </a:t>
            </a:r>
            <a:r>
              <a:rPr lang="en-US" b="1" dirty="0" err="1">
                <a:cs typeface="Times New Roman" panose="02020603050405020304" pitchFamily="18" charset="0"/>
              </a:rPr>
              <a:t>kế</a:t>
            </a:r>
            <a:r>
              <a:rPr lang="en-US" b="1" dirty="0">
                <a:cs typeface="Times New Roman" panose="02020603050405020304" pitchFamily="18" charset="0"/>
              </a:rPr>
              <a:t> </a:t>
            </a:r>
            <a:r>
              <a:rPr lang="en-US" b="1" dirty="0" err="1">
                <a:cs typeface="Times New Roman" panose="02020603050405020304" pitchFamily="18" charset="0"/>
              </a:rPr>
              <a:t>hệ</a:t>
            </a:r>
            <a:r>
              <a:rPr lang="en-US" b="1" dirty="0">
                <a:cs typeface="Times New Roman" panose="02020603050405020304" pitchFamily="18" charset="0"/>
              </a:rPr>
              <a:t> </a:t>
            </a:r>
            <a:r>
              <a:rPr lang="en-US" b="1" dirty="0" err="1">
                <a:cs typeface="Times New Roman" panose="02020603050405020304" pitchFamily="18" charset="0"/>
              </a:rPr>
              <a:t>thống</a:t>
            </a:r>
            <a:endParaRPr lang="en-US" b="1" dirty="0">
              <a:cs typeface="Times New Roman" panose="02020603050405020304" pitchFamily="18" charset="0"/>
            </a:endParaRPr>
          </a:p>
        </p:txBody>
      </p:sp>
      <p:grpSp>
        <p:nvGrpSpPr>
          <p:cNvPr id="38" name="Group 18">
            <a:extLst>
              <a:ext uri="{FF2B5EF4-FFF2-40B4-BE49-F238E27FC236}">
                <a16:creationId xmlns:a16="http://schemas.microsoft.com/office/drawing/2014/main" id="{875D70B2-569F-7579-AA88-DA56953BFEA2}"/>
              </a:ext>
            </a:extLst>
          </p:cNvPr>
          <p:cNvGrpSpPr>
            <a:grpSpLocks/>
          </p:cNvGrpSpPr>
          <p:nvPr/>
        </p:nvGrpSpPr>
        <p:grpSpPr bwMode="auto">
          <a:xfrm>
            <a:off x="2520424" y="3455456"/>
            <a:ext cx="381000" cy="381000"/>
            <a:chOff x="2078" y="1680"/>
            <a:chExt cx="1615" cy="1615"/>
          </a:xfrm>
        </p:grpSpPr>
        <p:sp>
          <p:nvSpPr>
            <p:cNvPr id="39" name="Oval 19">
              <a:extLst>
                <a:ext uri="{FF2B5EF4-FFF2-40B4-BE49-F238E27FC236}">
                  <a16:creationId xmlns:a16="http://schemas.microsoft.com/office/drawing/2014/main" id="{7E20622D-BECD-9DDB-9C07-4DA6ED81C9DF}"/>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40" name="Oval 20">
              <a:extLst>
                <a:ext uri="{FF2B5EF4-FFF2-40B4-BE49-F238E27FC236}">
                  <a16:creationId xmlns:a16="http://schemas.microsoft.com/office/drawing/2014/main" id="{0BFE8CE6-43CD-366E-3B11-FA58D5C4BE01}"/>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41" name="Oval 21">
              <a:extLst>
                <a:ext uri="{FF2B5EF4-FFF2-40B4-BE49-F238E27FC236}">
                  <a16:creationId xmlns:a16="http://schemas.microsoft.com/office/drawing/2014/main" id="{B7AD3CBA-3FE9-5EBD-5B85-5952AC33EF0D}"/>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42" name="Oval 22">
              <a:extLst>
                <a:ext uri="{FF2B5EF4-FFF2-40B4-BE49-F238E27FC236}">
                  <a16:creationId xmlns:a16="http://schemas.microsoft.com/office/drawing/2014/main" id="{0C98E11F-3309-30F6-0A28-273883D5CC52}"/>
                </a:ext>
              </a:extLst>
            </p:cNvPr>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43" name="Oval 23">
              <a:extLst>
                <a:ext uri="{FF2B5EF4-FFF2-40B4-BE49-F238E27FC236}">
                  <a16:creationId xmlns:a16="http://schemas.microsoft.com/office/drawing/2014/main" id="{1602E155-4F74-F4C6-DAFF-E34079C16967}"/>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46" name="Oval 24">
              <a:extLst>
                <a:ext uri="{FF2B5EF4-FFF2-40B4-BE49-F238E27FC236}">
                  <a16:creationId xmlns:a16="http://schemas.microsoft.com/office/drawing/2014/main" id="{DA5264B5-7E59-6576-674D-25B5FD7F2DB3}"/>
                </a:ext>
              </a:extLst>
            </p:cNvPr>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3" name="Date Placeholder 2">
            <a:extLst>
              <a:ext uri="{FF2B5EF4-FFF2-40B4-BE49-F238E27FC236}">
                <a16:creationId xmlns:a16="http://schemas.microsoft.com/office/drawing/2014/main" id="{79D0C245-7D32-7E12-DE97-EB4050CE57D1}"/>
              </a:ext>
            </a:extLst>
          </p:cNvPr>
          <p:cNvSpPr>
            <a:spLocks noGrp="1"/>
          </p:cNvSpPr>
          <p:nvPr>
            <p:ph type="dt" sz="half" idx="10"/>
          </p:nvPr>
        </p:nvSpPr>
        <p:spPr/>
        <p:txBody>
          <a:bodyPr/>
          <a:lstStyle/>
          <a:p>
            <a:fld id="{AF6C2636-E26D-44C5-9C1E-773F6024883D}" type="datetime1">
              <a:rPr lang="en-US" smtClean="0"/>
              <a:t>6/21/2022</a:t>
            </a:fld>
            <a:endParaRPr lang="en-US"/>
          </a:p>
        </p:txBody>
      </p:sp>
      <p:sp>
        <p:nvSpPr>
          <p:cNvPr id="4" name="Slide Number Placeholder 3">
            <a:extLst>
              <a:ext uri="{FF2B5EF4-FFF2-40B4-BE49-F238E27FC236}">
                <a16:creationId xmlns:a16="http://schemas.microsoft.com/office/drawing/2014/main" id="{B9BA8BD7-6017-408D-4730-1B85903DD1A9}"/>
              </a:ext>
            </a:extLst>
          </p:cNvPr>
          <p:cNvSpPr>
            <a:spLocks noGrp="1"/>
          </p:cNvSpPr>
          <p:nvPr>
            <p:ph type="sldNum" sz="quarter" idx="12"/>
          </p:nvPr>
        </p:nvSpPr>
        <p:spPr/>
        <p:txBody>
          <a:bodyPr/>
          <a:lstStyle/>
          <a:p>
            <a:fld id="{834A3715-FC91-284B-8702-1BAEDE956EBF}" type="slidenum">
              <a:rPr lang="en-US" smtClean="0"/>
              <a:pPr/>
              <a:t>2</a:t>
            </a:fld>
            <a:endParaRPr lang="en-US"/>
          </a:p>
        </p:txBody>
      </p:sp>
    </p:spTree>
    <p:extLst>
      <p:ext uri="{BB962C8B-B14F-4D97-AF65-F5344CB8AC3E}">
        <p14:creationId xmlns:p14="http://schemas.microsoft.com/office/powerpoint/2010/main" val="36869213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5. </a:t>
            </a:r>
            <a:r>
              <a:rPr lang="en-US" dirty="0" err="1">
                <a:cs typeface="Times New Roman" panose="02020603050405020304" pitchFamily="18" charset="0"/>
              </a:rPr>
              <a:t>Kết</a:t>
            </a:r>
            <a:r>
              <a:rPr lang="en-US" dirty="0">
                <a:cs typeface="Times New Roman" panose="02020603050405020304" pitchFamily="18" charset="0"/>
              </a:rPr>
              <a:t> </a:t>
            </a:r>
            <a:r>
              <a:rPr lang="en-US" dirty="0" err="1">
                <a:cs typeface="Times New Roman" panose="02020603050405020304" pitchFamily="18" charset="0"/>
              </a:rPr>
              <a:t>luận</a:t>
            </a:r>
            <a:endParaRPr lang="en-US" dirty="0">
              <a:cs typeface="Times New Roman" panose="02020603050405020304" pitchFamily="18" charset="0"/>
            </a:endParaRPr>
          </a:p>
        </p:txBody>
      </p:sp>
      <p:sp>
        <p:nvSpPr>
          <p:cNvPr id="4" name="Content Placeholder 3">
            <a:extLst>
              <a:ext uri="{FF2B5EF4-FFF2-40B4-BE49-F238E27FC236}">
                <a16:creationId xmlns:a16="http://schemas.microsoft.com/office/drawing/2014/main" id="{23F199A8-A47A-B56E-E7C6-3D85BA9CA77D}"/>
              </a:ext>
            </a:extLst>
          </p:cNvPr>
          <p:cNvSpPr>
            <a:spLocks noGrp="1"/>
          </p:cNvSpPr>
          <p:nvPr>
            <p:ph idx="1"/>
          </p:nvPr>
        </p:nvSpPr>
        <p:spPr/>
        <p:txBody>
          <a:bodyPr/>
          <a:lstStyle/>
          <a:p>
            <a:pPr>
              <a:lnSpc>
                <a:spcPct val="150000"/>
              </a:lnSpc>
            </a:pPr>
            <a:r>
              <a:rPr lang="en-US" dirty="0" err="1"/>
              <a:t>Hạn</a:t>
            </a:r>
            <a:r>
              <a:rPr lang="en-US" dirty="0"/>
              <a:t> </a:t>
            </a:r>
            <a:r>
              <a:rPr lang="en-US" dirty="0" err="1"/>
              <a:t>chế</a:t>
            </a:r>
            <a:r>
              <a:rPr lang="en-US" dirty="0"/>
              <a:t> </a:t>
            </a:r>
            <a:r>
              <a:rPr lang="en-US" dirty="0" err="1"/>
              <a:t>của</a:t>
            </a:r>
            <a:r>
              <a:rPr lang="en-US" dirty="0"/>
              <a:t> </a:t>
            </a:r>
            <a:r>
              <a:rPr lang="en-US" dirty="0" err="1"/>
              <a:t>đề</a:t>
            </a:r>
            <a:r>
              <a:rPr lang="en-US" dirty="0"/>
              <a:t> </a:t>
            </a:r>
            <a:r>
              <a:rPr lang="en-US" dirty="0" err="1"/>
              <a:t>tài</a:t>
            </a:r>
            <a:endParaRPr lang="en-US" dirty="0"/>
          </a:p>
          <a:p>
            <a:pPr>
              <a:lnSpc>
                <a:spcPct val="150000"/>
              </a:lnSpc>
              <a:buFont typeface="Wingdings" panose="05000000000000000000" pitchFamily="2" charset="2"/>
              <a:buChar char="ü"/>
            </a:pPr>
            <a:r>
              <a:rPr lang="en-US" dirty="0"/>
              <a:t> </a:t>
            </a:r>
            <a:r>
              <a:rPr lang="en-US" dirty="0" err="1"/>
              <a:t>Cảm</a:t>
            </a:r>
            <a:r>
              <a:rPr lang="en-US" dirty="0"/>
              <a:t> </a:t>
            </a:r>
            <a:r>
              <a:rPr lang="en-US" dirty="0" err="1"/>
              <a:t>biến</a:t>
            </a:r>
            <a:r>
              <a:rPr lang="en-US" dirty="0"/>
              <a:t> </a:t>
            </a:r>
            <a:r>
              <a:rPr lang="en-US" dirty="0" err="1"/>
              <a:t>vân</a:t>
            </a:r>
            <a:r>
              <a:rPr lang="en-US" dirty="0"/>
              <a:t> </a:t>
            </a:r>
            <a:r>
              <a:rPr lang="en-US" dirty="0" err="1"/>
              <a:t>tay</a:t>
            </a:r>
            <a:r>
              <a:rPr lang="en-US" dirty="0"/>
              <a:t> </a:t>
            </a:r>
            <a:r>
              <a:rPr lang="en-US" dirty="0" err="1"/>
              <a:t>lưu</a:t>
            </a:r>
            <a:r>
              <a:rPr lang="en-US" dirty="0"/>
              <a:t> </a:t>
            </a:r>
            <a:r>
              <a:rPr lang="en-US" dirty="0" err="1"/>
              <a:t>được</a:t>
            </a:r>
            <a:r>
              <a:rPr lang="en-US" dirty="0"/>
              <a:t> </a:t>
            </a:r>
            <a:r>
              <a:rPr lang="en-US" dirty="0" err="1"/>
              <a:t>giới</a:t>
            </a:r>
            <a:r>
              <a:rPr lang="en-US" dirty="0"/>
              <a:t> </a:t>
            </a:r>
            <a:r>
              <a:rPr lang="en-US" dirty="0" err="1"/>
              <a:t>hạn</a:t>
            </a:r>
            <a:r>
              <a:rPr lang="en-US" dirty="0"/>
              <a:t> </a:t>
            </a:r>
            <a:r>
              <a:rPr lang="en-US" dirty="0" err="1"/>
              <a:t>vân</a:t>
            </a:r>
            <a:r>
              <a:rPr lang="en-US" dirty="0"/>
              <a:t> </a:t>
            </a:r>
            <a:r>
              <a:rPr lang="en-US" dirty="0" err="1"/>
              <a:t>tay</a:t>
            </a:r>
            <a:r>
              <a:rPr lang="en-US" dirty="0"/>
              <a:t> (127)</a:t>
            </a:r>
          </a:p>
          <a:p>
            <a:pPr>
              <a:lnSpc>
                <a:spcPct val="150000"/>
              </a:lnSpc>
              <a:buFont typeface="Wingdings" panose="05000000000000000000" pitchFamily="2" charset="2"/>
              <a:buChar char="ü"/>
            </a:pPr>
            <a:r>
              <a:rPr lang="en-US" dirty="0"/>
              <a:t> Giao </a:t>
            </a:r>
            <a:r>
              <a:rPr lang="en-US" dirty="0" err="1"/>
              <a:t>diện</a:t>
            </a:r>
            <a:r>
              <a:rPr lang="en-US" dirty="0"/>
              <a:t> Web </a:t>
            </a:r>
            <a:r>
              <a:rPr lang="en-US" dirty="0" err="1"/>
              <a:t>chưa</a:t>
            </a:r>
            <a:r>
              <a:rPr lang="en-US" dirty="0"/>
              <a:t> </a:t>
            </a:r>
            <a:r>
              <a:rPr lang="en-US" dirty="0" err="1"/>
              <a:t>được</a:t>
            </a:r>
            <a:r>
              <a:rPr lang="en-US" dirty="0"/>
              <a:t> </a:t>
            </a:r>
            <a:r>
              <a:rPr lang="en-US" dirty="0" err="1"/>
              <a:t>đẹp</a:t>
            </a:r>
            <a:endParaRPr lang="en-US" dirty="0"/>
          </a:p>
          <a:p>
            <a:pPr>
              <a:lnSpc>
                <a:spcPct val="150000"/>
              </a:lnSpc>
              <a:buFont typeface="Wingdings" panose="05000000000000000000" pitchFamily="2" charset="2"/>
              <a:buChar char="ü"/>
            </a:pPr>
            <a:r>
              <a:rPr lang="en-US" dirty="0"/>
              <a:t> Khi </a:t>
            </a:r>
            <a:r>
              <a:rPr lang="en-US" dirty="0" err="1"/>
              <a:t>tay</a:t>
            </a:r>
            <a:r>
              <a:rPr lang="en-US" dirty="0"/>
              <a:t> </a:t>
            </a:r>
            <a:r>
              <a:rPr lang="en-US" dirty="0" err="1"/>
              <a:t>có</a:t>
            </a:r>
            <a:r>
              <a:rPr lang="en-US" dirty="0"/>
              <a:t> </a:t>
            </a:r>
            <a:r>
              <a:rPr lang="en-US" dirty="0" err="1"/>
              <a:t>mồ</a:t>
            </a:r>
            <a:r>
              <a:rPr lang="en-US" dirty="0"/>
              <a:t> </a:t>
            </a:r>
            <a:r>
              <a:rPr lang="en-US" dirty="0" err="1"/>
              <a:t>hôi</a:t>
            </a:r>
            <a:r>
              <a:rPr lang="en-US" dirty="0"/>
              <a:t> </a:t>
            </a:r>
            <a:r>
              <a:rPr lang="en-US" dirty="0" err="1"/>
              <a:t>thì</a:t>
            </a:r>
            <a:r>
              <a:rPr lang="en-US" dirty="0"/>
              <a:t> </a:t>
            </a:r>
            <a:r>
              <a:rPr lang="en-US" dirty="0" err="1"/>
              <a:t>phải</a:t>
            </a:r>
            <a:r>
              <a:rPr lang="en-US" dirty="0"/>
              <a:t> </a:t>
            </a:r>
            <a:r>
              <a:rPr lang="en-US" dirty="0" err="1"/>
              <a:t>quét</a:t>
            </a:r>
            <a:r>
              <a:rPr lang="en-US" dirty="0"/>
              <a:t> </a:t>
            </a:r>
            <a:r>
              <a:rPr lang="en-US" dirty="0" err="1"/>
              <a:t>cảm</a:t>
            </a:r>
            <a:r>
              <a:rPr lang="en-US" dirty="0"/>
              <a:t> </a:t>
            </a:r>
            <a:r>
              <a:rPr lang="en-US" dirty="0" err="1"/>
              <a:t>biến</a:t>
            </a:r>
            <a:r>
              <a:rPr lang="en-US" dirty="0"/>
              <a:t> </a:t>
            </a:r>
            <a:r>
              <a:rPr lang="en-US" dirty="0" err="1"/>
              <a:t>nhiều</a:t>
            </a:r>
            <a:r>
              <a:rPr lang="en-US" dirty="0"/>
              <a:t> </a:t>
            </a:r>
            <a:r>
              <a:rPr lang="en-US" dirty="0" err="1"/>
              <a:t>lần</a:t>
            </a:r>
            <a:endParaRPr lang="en-US" dirty="0"/>
          </a:p>
          <a:p>
            <a:pPr>
              <a:lnSpc>
                <a:spcPct val="150000"/>
              </a:lnSpc>
              <a:buFont typeface="Wingdings" panose="05000000000000000000" pitchFamily="2" charset="2"/>
              <a:buChar char="ü"/>
            </a:pPr>
            <a:r>
              <a:rPr lang="en-US" dirty="0"/>
              <a:t> </a:t>
            </a:r>
            <a:r>
              <a:rPr lang="en-US" dirty="0" err="1"/>
              <a:t>Mạng</a:t>
            </a:r>
            <a:r>
              <a:rPr lang="en-US" dirty="0"/>
              <a:t> </a:t>
            </a:r>
            <a:r>
              <a:rPr lang="en-US" dirty="0" err="1"/>
              <a:t>WiFi</a:t>
            </a:r>
            <a:r>
              <a:rPr lang="en-US" dirty="0"/>
              <a:t> </a:t>
            </a:r>
            <a:r>
              <a:rPr lang="en-US" dirty="0" err="1"/>
              <a:t>trong</a:t>
            </a:r>
            <a:r>
              <a:rPr lang="en-US" dirty="0"/>
              <a:t> </a:t>
            </a:r>
            <a:r>
              <a:rPr lang="en-US" dirty="0" err="1"/>
              <a:t>một</a:t>
            </a:r>
            <a:r>
              <a:rPr lang="en-US" dirty="0"/>
              <a:t> </a:t>
            </a:r>
            <a:r>
              <a:rPr lang="en-US" dirty="0" err="1"/>
              <a:t>số</a:t>
            </a:r>
            <a:r>
              <a:rPr lang="en-US" dirty="0"/>
              <a:t> </a:t>
            </a:r>
            <a:r>
              <a:rPr lang="en-US" dirty="0" err="1"/>
              <a:t>trường</a:t>
            </a:r>
            <a:r>
              <a:rPr lang="en-US" dirty="0"/>
              <a:t> </a:t>
            </a:r>
            <a:r>
              <a:rPr lang="en-US" dirty="0" err="1"/>
              <a:t>hợp</a:t>
            </a:r>
            <a:r>
              <a:rPr lang="en-US" dirty="0"/>
              <a:t> </a:t>
            </a:r>
            <a:r>
              <a:rPr lang="en-US" dirty="0" err="1"/>
              <a:t>không</a:t>
            </a:r>
            <a:r>
              <a:rPr lang="en-US" dirty="0"/>
              <a:t> </a:t>
            </a:r>
            <a:r>
              <a:rPr lang="en-US" dirty="0" err="1"/>
              <a:t>ổn</a:t>
            </a:r>
            <a:r>
              <a:rPr lang="en-US" dirty="0"/>
              <a:t> </a:t>
            </a:r>
            <a:r>
              <a:rPr lang="en-US" dirty="0" err="1"/>
              <a:t>định</a:t>
            </a:r>
            <a:endParaRPr lang="en-US" dirty="0"/>
          </a:p>
        </p:txBody>
      </p:sp>
      <p:sp>
        <p:nvSpPr>
          <p:cNvPr id="6" name="Date Placeholder 5">
            <a:extLst>
              <a:ext uri="{FF2B5EF4-FFF2-40B4-BE49-F238E27FC236}">
                <a16:creationId xmlns:a16="http://schemas.microsoft.com/office/drawing/2014/main" id="{F8BDF1E9-EA01-B7B2-2341-BA23239FD831}"/>
              </a:ext>
            </a:extLst>
          </p:cNvPr>
          <p:cNvSpPr>
            <a:spLocks noGrp="1"/>
          </p:cNvSpPr>
          <p:nvPr>
            <p:ph type="dt" sz="half" idx="10"/>
          </p:nvPr>
        </p:nvSpPr>
        <p:spPr/>
        <p:txBody>
          <a:bodyPr/>
          <a:lstStyle/>
          <a:p>
            <a:fld id="{CA0CE35F-AC37-44D4-BEAC-2084285662E1}" type="datetime1">
              <a:rPr lang="en-US" smtClean="0"/>
              <a:t>6/21/2022</a:t>
            </a:fld>
            <a:endParaRPr lang="en-US"/>
          </a:p>
        </p:txBody>
      </p:sp>
      <p:sp>
        <p:nvSpPr>
          <p:cNvPr id="7" name="Slide Number Placeholder 6">
            <a:extLst>
              <a:ext uri="{FF2B5EF4-FFF2-40B4-BE49-F238E27FC236}">
                <a16:creationId xmlns:a16="http://schemas.microsoft.com/office/drawing/2014/main" id="{5AC33A24-77A9-DEFC-4E5A-5FABD9099F4D}"/>
              </a:ext>
            </a:extLst>
          </p:cNvPr>
          <p:cNvSpPr>
            <a:spLocks noGrp="1"/>
          </p:cNvSpPr>
          <p:nvPr>
            <p:ph type="sldNum" sz="quarter" idx="12"/>
          </p:nvPr>
        </p:nvSpPr>
        <p:spPr/>
        <p:txBody>
          <a:bodyPr/>
          <a:lstStyle/>
          <a:p>
            <a:fld id="{834A3715-FC91-284B-8702-1BAEDE956EBF}" type="slidenum">
              <a:rPr lang="en-US" smtClean="0"/>
              <a:pPr/>
              <a:t>20</a:t>
            </a:fld>
            <a:endParaRPr lang="en-US"/>
          </a:p>
        </p:txBody>
      </p:sp>
    </p:spTree>
    <p:extLst>
      <p:ext uri="{BB962C8B-B14F-4D97-AF65-F5344CB8AC3E}">
        <p14:creationId xmlns:p14="http://schemas.microsoft.com/office/powerpoint/2010/main" val="18342430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5. </a:t>
            </a:r>
            <a:r>
              <a:rPr lang="en-US" dirty="0" err="1">
                <a:cs typeface="Times New Roman" panose="02020603050405020304" pitchFamily="18" charset="0"/>
              </a:rPr>
              <a:t>Kết</a:t>
            </a:r>
            <a:r>
              <a:rPr lang="en-US" dirty="0">
                <a:cs typeface="Times New Roman" panose="02020603050405020304" pitchFamily="18" charset="0"/>
              </a:rPr>
              <a:t> </a:t>
            </a:r>
            <a:r>
              <a:rPr lang="en-US" dirty="0" err="1">
                <a:cs typeface="Times New Roman" panose="02020603050405020304" pitchFamily="18" charset="0"/>
              </a:rPr>
              <a:t>luận</a:t>
            </a:r>
            <a:endParaRPr lang="en-US" dirty="0">
              <a:cs typeface="Times New Roman" panose="02020603050405020304" pitchFamily="18" charset="0"/>
            </a:endParaRPr>
          </a:p>
        </p:txBody>
      </p:sp>
      <p:sp>
        <p:nvSpPr>
          <p:cNvPr id="4" name="Content Placeholder 3">
            <a:extLst>
              <a:ext uri="{FF2B5EF4-FFF2-40B4-BE49-F238E27FC236}">
                <a16:creationId xmlns:a16="http://schemas.microsoft.com/office/drawing/2014/main" id="{23F199A8-A47A-B56E-E7C6-3D85BA9CA77D}"/>
              </a:ext>
            </a:extLst>
          </p:cNvPr>
          <p:cNvSpPr>
            <a:spLocks noGrp="1"/>
          </p:cNvSpPr>
          <p:nvPr>
            <p:ph idx="1"/>
          </p:nvPr>
        </p:nvSpPr>
        <p:spPr/>
        <p:txBody>
          <a:bodyPr/>
          <a:lstStyle/>
          <a:p>
            <a:pPr>
              <a:lnSpc>
                <a:spcPct val="150000"/>
              </a:lnSpc>
            </a:pPr>
            <a:r>
              <a:rPr lang="en-US" dirty="0" err="1"/>
              <a:t>Hướng</a:t>
            </a:r>
            <a:r>
              <a:rPr lang="en-US" dirty="0"/>
              <a:t> </a:t>
            </a:r>
            <a:r>
              <a:rPr lang="en-US" dirty="0" err="1"/>
              <a:t>phát</a:t>
            </a:r>
            <a:r>
              <a:rPr lang="en-US" dirty="0"/>
              <a:t> </a:t>
            </a:r>
            <a:r>
              <a:rPr lang="en-US" dirty="0" err="1"/>
              <a:t>triển</a:t>
            </a:r>
            <a:r>
              <a:rPr lang="en-US" dirty="0"/>
              <a:t> </a:t>
            </a:r>
            <a:r>
              <a:rPr lang="en-US" dirty="0" err="1"/>
              <a:t>của</a:t>
            </a:r>
            <a:r>
              <a:rPr lang="en-US" dirty="0"/>
              <a:t> </a:t>
            </a:r>
            <a:r>
              <a:rPr lang="en-US" dirty="0" err="1"/>
              <a:t>đề</a:t>
            </a:r>
            <a:r>
              <a:rPr lang="en-US" dirty="0"/>
              <a:t> </a:t>
            </a:r>
            <a:r>
              <a:rPr lang="en-US" dirty="0" err="1"/>
              <a:t>tài</a:t>
            </a:r>
            <a:endParaRPr lang="en-US" dirty="0"/>
          </a:p>
          <a:p>
            <a:pPr>
              <a:lnSpc>
                <a:spcPct val="150000"/>
              </a:lnSpc>
              <a:buFont typeface="Wingdings" panose="05000000000000000000" pitchFamily="2" charset="2"/>
              <a:buChar char="ü"/>
            </a:pPr>
            <a:r>
              <a:rPr lang="en-US" dirty="0"/>
              <a:t> </a:t>
            </a:r>
            <a:r>
              <a:rPr lang="en-US" dirty="0" err="1"/>
              <a:t>Tìm</a:t>
            </a:r>
            <a:r>
              <a:rPr lang="en-US" dirty="0"/>
              <a:t> </a:t>
            </a:r>
            <a:r>
              <a:rPr lang="en-US" dirty="0" err="1"/>
              <a:t>hiểu</a:t>
            </a:r>
            <a:r>
              <a:rPr lang="en-US" dirty="0"/>
              <a:t> </a:t>
            </a:r>
            <a:r>
              <a:rPr lang="en-US" dirty="0" err="1"/>
              <a:t>và</a:t>
            </a:r>
            <a:r>
              <a:rPr lang="en-US" dirty="0"/>
              <a:t> </a:t>
            </a:r>
            <a:r>
              <a:rPr lang="en-US" dirty="0" err="1"/>
              <a:t>phát</a:t>
            </a:r>
            <a:r>
              <a:rPr lang="en-US" dirty="0"/>
              <a:t> </a:t>
            </a:r>
            <a:r>
              <a:rPr lang="en-US" dirty="0" err="1"/>
              <a:t>triển</a:t>
            </a:r>
            <a:r>
              <a:rPr lang="en-US" dirty="0"/>
              <a:t> </a:t>
            </a:r>
            <a:r>
              <a:rPr lang="en-US" dirty="0" err="1"/>
              <a:t>giao</a:t>
            </a:r>
            <a:r>
              <a:rPr lang="en-US" dirty="0"/>
              <a:t> </a:t>
            </a:r>
            <a:r>
              <a:rPr lang="en-US" dirty="0" err="1"/>
              <a:t>diện</a:t>
            </a:r>
            <a:r>
              <a:rPr lang="en-US" dirty="0"/>
              <a:t> web </a:t>
            </a:r>
            <a:r>
              <a:rPr lang="en-US" dirty="0" err="1"/>
              <a:t>đẹp</a:t>
            </a:r>
            <a:r>
              <a:rPr lang="en-US" dirty="0"/>
              <a:t> </a:t>
            </a:r>
            <a:r>
              <a:rPr lang="en-US" dirty="0" err="1"/>
              <a:t>hơn</a:t>
            </a:r>
            <a:endParaRPr lang="en-US" dirty="0"/>
          </a:p>
          <a:p>
            <a:pPr>
              <a:lnSpc>
                <a:spcPct val="150000"/>
              </a:lnSpc>
              <a:buFont typeface="Wingdings" panose="05000000000000000000" pitchFamily="2" charset="2"/>
              <a:buChar char="ü"/>
            </a:pP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với</a:t>
            </a:r>
            <a:r>
              <a:rPr lang="en-US" dirty="0"/>
              <a:t> </a:t>
            </a:r>
            <a:r>
              <a:rPr lang="en-US" dirty="0" err="1"/>
              <a:t>mạng</a:t>
            </a:r>
            <a:r>
              <a:rPr lang="en-US" dirty="0"/>
              <a:t> </a:t>
            </a:r>
            <a:r>
              <a:rPr lang="en-US" dirty="0" err="1"/>
              <a:t>có</a:t>
            </a:r>
            <a:r>
              <a:rPr lang="en-US" dirty="0"/>
              <a:t> </a:t>
            </a:r>
            <a:r>
              <a:rPr lang="en-US" dirty="0" err="1"/>
              <a:t>dây</a:t>
            </a:r>
            <a:endParaRPr lang="en-US" dirty="0"/>
          </a:p>
          <a:p>
            <a:pPr>
              <a:lnSpc>
                <a:spcPct val="150000"/>
              </a:lnSpc>
              <a:buFont typeface="Wingdings" panose="05000000000000000000" pitchFamily="2" charset="2"/>
              <a:buChar char="ü"/>
            </a:pPr>
            <a:r>
              <a:rPr lang="en-US" dirty="0"/>
              <a:t> </a:t>
            </a:r>
            <a:r>
              <a:rPr lang="en-US" dirty="0" err="1"/>
              <a:t>Cảnh</a:t>
            </a:r>
            <a:r>
              <a:rPr lang="en-US" dirty="0"/>
              <a:t> </a:t>
            </a:r>
            <a:r>
              <a:rPr lang="en-US" dirty="0" err="1"/>
              <a:t>báo</a:t>
            </a:r>
            <a:r>
              <a:rPr lang="en-US" dirty="0"/>
              <a:t> </a:t>
            </a:r>
            <a:r>
              <a:rPr lang="en-US" dirty="0" err="1"/>
              <a:t>sinh</a:t>
            </a:r>
            <a:r>
              <a:rPr lang="en-US" dirty="0"/>
              <a:t> </a:t>
            </a:r>
            <a:r>
              <a:rPr lang="en-US" dirty="0" err="1"/>
              <a:t>viên</a:t>
            </a:r>
            <a:r>
              <a:rPr lang="en-US" dirty="0"/>
              <a:t> </a:t>
            </a:r>
            <a:r>
              <a:rPr lang="en-US" dirty="0" err="1"/>
              <a:t>khi</a:t>
            </a:r>
            <a:r>
              <a:rPr lang="en-US" dirty="0"/>
              <a:t> </a:t>
            </a:r>
            <a:r>
              <a:rPr lang="en-US" dirty="0" err="1"/>
              <a:t>nghỉ</a:t>
            </a:r>
            <a:r>
              <a:rPr lang="en-US" dirty="0"/>
              <a:t> </a:t>
            </a:r>
            <a:r>
              <a:rPr lang="en-US" dirty="0" err="1"/>
              <a:t>học</a:t>
            </a:r>
            <a:r>
              <a:rPr lang="en-US" dirty="0"/>
              <a:t> </a:t>
            </a:r>
            <a:r>
              <a:rPr lang="en-US" dirty="0" err="1"/>
              <a:t>nhiều</a:t>
            </a:r>
            <a:r>
              <a:rPr lang="en-US" dirty="0"/>
              <a:t> </a:t>
            </a:r>
            <a:r>
              <a:rPr lang="en-US" dirty="0" err="1"/>
              <a:t>buổi</a:t>
            </a:r>
            <a:endParaRPr lang="en-US" dirty="0"/>
          </a:p>
          <a:p>
            <a:pPr>
              <a:lnSpc>
                <a:spcPct val="150000"/>
              </a:lnSpc>
              <a:buFont typeface="Wingdings" panose="05000000000000000000" pitchFamily="2" charset="2"/>
              <a:buChar char="ü"/>
            </a:pPr>
            <a:r>
              <a:rPr lang="en-US" dirty="0"/>
              <a:t> </a:t>
            </a:r>
            <a:r>
              <a:rPr lang="en-US" dirty="0" err="1"/>
              <a:t>Tăng</a:t>
            </a:r>
            <a:r>
              <a:rPr lang="en-US" dirty="0"/>
              <a:t> </a:t>
            </a:r>
            <a:r>
              <a:rPr lang="en-US" dirty="0" err="1"/>
              <a:t>cường</a:t>
            </a:r>
            <a:r>
              <a:rPr lang="en-US" dirty="0"/>
              <a:t> </a:t>
            </a:r>
            <a:r>
              <a:rPr lang="en-US" dirty="0" err="1"/>
              <a:t>tính</a:t>
            </a:r>
            <a:r>
              <a:rPr lang="en-US" dirty="0"/>
              <a:t> </a:t>
            </a:r>
            <a:r>
              <a:rPr lang="en-US" dirty="0" err="1"/>
              <a:t>bảo</a:t>
            </a:r>
            <a:r>
              <a:rPr lang="en-US" dirty="0"/>
              <a:t> </a:t>
            </a:r>
            <a:r>
              <a:rPr lang="en-US" dirty="0" err="1"/>
              <a:t>mật</a:t>
            </a:r>
            <a:r>
              <a:rPr lang="en-US" dirty="0"/>
              <a:t> </a:t>
            </a:r>
            <a:r>
              <a:rPr lang="en-US" dirty="0" err="1"/>
              <a:t>bằng</a:t>
            </a:r>
            <a:r>
              <a:rPr lang="en-US" dirty="0"/>
              <a:t> </a:t>
            </a:r>
            <a:r>
              <a:rPr lang="en-US" dirty="0" err="1"/>
              <a:t>cách</a:t>
            </a:r>
            <a:r>
              <a:rPr lang="en-US" dirty="0"/>
              <a:t> </a:t>
            </a:r>
            <a:r>
              <a:rPr lang="en-US" dirty="0" err="1"/>
              <a:t>thêm</a:t>
            </a:r>
            <a:r>
              <a:rPr lang="en-US" dirty="0"/>
              <a:t> </a:t>
            </a:r>
            <a:r>
              <a:rPr lang="en-US" dirty="0" err="1"/>
              <a:t>khóa</a:t>
            </a:r>
            <a:r>
              <a:rPr lang="en-US" dirty="0"/>
              <a:t> </a:t>
            </a:r>
            <a:r>
              <a:rPr lang="en-US" dirty="0" err="1"/>
              <a:t>điện</a:t>
            </a:r>
            <a:r>
              <a:rPr lang="en-US" dirty="0"/>
              <a:t> </a:t>
            </a:r>
            <a:r>
              <a:rPr lang="en-US" dirty="0" err="1"/>
              <a:t>tử</a:t>
            </a:r>
            <a:endParaRPr lang="en-US" dirty="0"/>
          </a:p>
        </p:txBody>
      </p:sp>
      <p:sp>
        <p:nvSpPr>
          <p:cNvPr id="6" name="Date Placeholder 5">
            <a:extLst>
              <a:ext uri="{FF2B5EF4-FFF2-40B4-BE49-F238E27FC236}">
                <a16:creationId xmlns:a16="http://schemas.microsoft.com/office/drawing/2014/main" id="{F8BDF1E9-EA01-B7B2-2341-BA23239FD831}"/>
              </a:ext>
            </a:extLst>
          </p:cNvPr>
          <p:cNvSpPr>
            <a:spLocks noGrp="1"/>
          </p:cNvSpPr>
          <p:nvPr>
            <p:ph type="dt" sz="half" idx="10"/>
          </p:nvPr>
        </p:nvSpPr>
        <p:spPr/>
        <p:txBody>
          <a:bodyPr/>
          <a:lstStyle/>
          <a:p>
            <a:fld id="{CA0CE35F-AC37-44D4-BEAC-2084285662E1}" type="datetime1">
              <a:rPr lang="en-US" smtClean="0"/>
              <a:t>6/21/2022</a:t>
            </a:fld>
            <a:endParaRPr lang="en-US"/>
          </a:p>
        </p:txBody>
      </p:sp>
      <p:sp>
        <p:nvSpPr>
          <p:cNvPr id="7" name="Slide Number Placeholder 6">
            <a:extLst>
              <a:ext uri="{FF2B5EF4-FFF2-40B4-BE49-F238E27FC236}">
                <a16:creationId xmlns:a16="http://schemas.microsoft.com/office/drawing/2014/main" id="{5AC33A24-77A9-DEFC-4E5A-5FABD9099F4D}"/>
              </a:ext>
            </a:extLst>
          </p:cNvPr>
          <p:cNvSpPr>
            <a:spLocks noGrp="1"/>
          </p:cNvSpPr>
          <p:nvPr>
            <p:ph type="sldNum" sz="quarter" idx="12"/>
          </p:nvPr>
        </p:nvSpPr>
        <p:spPr/>
        <p:txBody>
          <a:bodyPr/>
          <a:lstStyle/>
          <a:p>
            <a:fld id="{834A3715-FC91-284B-8702-1BAEDE956EBF}" type="slidenum">
              <a:rPr lang="en-US" smtClean="0"/>
              <a:pPr/>
              <a:t>21</a:t>
            </a:fld>
            <a:endParaRPr lang="en-US"/>
          </a:p>
        </p:txBody>
      </p:sp>
    </p:spTree>
    <p:extLst>
      <p:ext uri="{BB962C8B-B14F-4D97-AF65-F5344CB8AC3E}">
        <p14:creationId xmlns:p14="http://schemas.microsoft.com/office/powerpoint/2010/main" val="303363498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55795"/>
            <a:ext cx="7886700" cy="614589"/>
          </a:xfrm>
        </p:spPr>
        <p:txBody>
          <a:bodyPr/>
          <a:lstStyle/>
          <a:p>
            <a:endParaRPr lang="en-US" dirty="0">
              <a:solidFill>
                <a:schemeClr val="tx1"/>
              </a:solidFill>
            </a:endParaRPr>
          </a:p>
        </p:txBody>
      </p:sp>
    </p:spTree>
    <p:extLst>
      <p:ext uri="{BB962C8B-B14F-4D97-AF65-F5344CB8AC3E}">
        <p14:creationId xmlns:p14="http://schemas.microsoft.com/office/powerpoint/2010/main" val="2290804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Times New Roman" panose="02020603050405020304" pitchFamily="18" charset="0"/>
              </a:rPr>
              <a:t>1. </a:t>
            </a:r>
            <a:r>
              <a:rPr lang="en-US" dirty="0" err="1">
                <a:cs typeface="Times New Roman" panose="02020603050405020304" pitchFamily="18" charset="0"/>
              </a:rPr>
              <a:t>Tổng</a:t>
            </a:r>
            <a:r>
              <a:rPr lang="en-US" dirty="0">
                <a:cs typeface="Times New Roman" panose="02020603050405020304" pitchFamily="18" charset="0"/>
              </a:rPr>
              <a:t> </a:t>
            </a:r>
            <a:r>
              <a:rPr lang="en-US" dirty="0" err="1">
                <a:cs typeface="Times New Roman" panose="02020603050405020304" pitchFamily="18" charset="0"/>
              </a:rPr>
              <a:t>quan</a:t>
            </a:r>
            <a:r>
              <a:rPr lang="en-US" dirty="0">
                <a:cs typeface="Times New Roman" panose="02020603050405020304" pitchFamily="18" charset="0"/>
              </a:rPr>
              <a:t> </a:t>
            </a:r>
            <a:r>
              <a:rPr lang="en-US" dirty="0" err="1">
                <a:cs typeface="Times New Roman" panose="02020603050405020304" pitchFamily="18" charset="0"/>
              </a:rPr>
              <a:t>về</a:t>
            </a:r>
            <a:r>
              <a:rPr lang="en-US" dirty="0">
                <a:cs typeface="Times New Roman" panose="02020603050405020304" pitchFamily="18" charset="0"/>
              </a:rPr>
              <a:t> </a:t>
            </a:r>
            <a:r>
              <a:rPr lang="en-US" dirty="0" err="1">
                <a:cs typeface="Times New Roman" panose="02020603050405020304" pitchFamily="18" charset="0"/>
              </a:rPr>
              <a:t>đề</a:t>
            </a:r>
            <a:r>
              <a:rPr lang="en-US" dirty="0">
                <a:cs typeface="Times New Roman" panose="02020603050405020304" pitchFamily="18" charset="0"/>
              </a:rPr>
              <a:t> </a:t>
            </a:r>
            <a:r>
              <a:rPr lang="en-US" dirty="0" err="1">
                <a:cs typeface="Times New Roman" panose="02020603050405020304" pitchFamily="18" charset="0"/>
              </a:rPr>
              <a:t>tài</a:t>
            </a:r>
            <a:endParaRPr lang="en-US" dirty="0">
              <a:cs typeface="Times New Roman" panose="02020603050405020304" pitchFamily="18" charset="0"/>
            </a:endParaRPr>
          </a:p>
        </p:txBody>
      </p:sp>
      <p:sp>
        <p:nvSpPr>
          <p:cNvPr id="3" name="Date Placeholder 2">
            <a:extLst>
              <a:ext uri="{FF2B5EF4-FFF2-40B4-BE49-F238E27FC236}">
                <a16:creationId xmlns:a16="http://schemas.microsoft.com/office/drawing/2014/main" id="{51E55139-3D19-9D19-CE5F-DEBAAB5F9BA1}"/>
              </a:ext>
            </a:extLst>
          </p:cNvPr>
          <p:cNvSpPr>
            <a:spLocks noGrp="1"/>
          </p:cNvSpPr>
          <p:nvPr>
            <p:ph type="dt" sz="half" idx="10"/>
          </p:nvPr>
        </p:nvSpPr>
        <p:spPr/>
        <p:txBody>
          <a:bodyPr/>
          <a:lstStyle/>
          <a:p>
            <a:fld id="{A7F2F48B-2CE3-40F6-A91B-DDAEC0F07C12}" type="datetime1">
              <a:rPr lang="en-US" smtClean="0"/>
              <a:t>6/21/2022</a:t>
            </a:fld>
            <a:endParaRPr lang="en-US"/>
          </a:p>
        </p:txBody>
      </p:sp>
      <p:sp>
        <p:nvSpPr>
          <p:cNvPr id="4" name="Slide Number Placeholder 3">
            <a:extLst>
              <a:ext uri="{FF2B5EF4-FFF2-40B4-BE49-F238E27FC236}">
                <a16:creationId xmlns:a16="http://schemas.microsoft.com/office/drawing/2014/main" id="{BC4F29C6-572C-9704-C57E-DF539C8264EC}"/>
              </a:ext>
            </a:extLst>
          </p:cNvPr>
          <p:cNvSpPr>
            <a:spLocks noGrp="1"/>
          </p:cNvSpPr>
          <p:nvPr>
            <p:ph type="sldNum" sz="quarter" idx="12"/>
          </p:nvPr>
        </p:nvSpPr>
        <p:spPr/>
        <p:txBody>
          <a:bodyPr/>
          <a:lstStyle/>
          <a:p>
            <a:fld id="{834A3715-FC91-284B-8702-1BAEDE956EBF}" type="slidenum">
              <a:rPr lang="en-US" smtClean="0"/>
              <a:pPr/>
              <a:t>3</a:t>
            </a:fld>
            <a:endParaRPr lang="en-US"/>
          </a:p>
        </p:txBody>
      </p:sp>
      <p:sp>
        <p:nvSpPr>
          <p:cNvPr id="5" name="TextBox 4">
            <a:extLst>
              <a:ext uri="{FF2B5EF4-FFF2-40B4-BE49-F238E27FC236}">
                <a16:creationId xmlns:a16="http://schemas.microsoft.com/office/drawing/2014/main" id="{63DD73B3-A319-6C4B-E5B9-3BA184A6A760}"/>
              </a:ext>
            </a:extLst>
          </p:cNvPr>
          <p:cNvSpPr txBox="1"/>
          <p:nvPr/>
        </p:nvSpPr>
        <p:spPr>
          <a:xfrm>
            <a:off x="281354" y="597876"/>
            <a:ext cx="8331340" cy="550343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400" dirty="0" err="1"/>
              <a:t>Mục</a:t>
            </a:r>
            <a:r>
              <a:rPr lang="en-US" sz="2400" dirty="0"/>
              <a:t> </a:t>
            </a:r>
            <a:r>
              <a:rPr lang="en-US" sz="2400" dirty="0" err="1"/>
              <a:t>tiêu</a:t>
            </a:r>
            <a:endParaRPr lang="en-US" sz="2400" dirty="0"/>
          </a:p>
          <a:p>
            <a:pPr lvl="1">
              <a:lnSpc>
                <a:spcPct val="150000"/>
              </a:lnSpc>
            </a:pPr>
            <a:r>
              <a:rPr lang="vi-VN" sz="2300" dirty="0"/>
              <a:t>Thiết kế hệ thống điểm danh sinh viên bằng vân tay có thể nhận dạng dược vân tay đã thêm vào dữ liệu, kiểm tra xác nhận, lưu vào cơ sở dữ liệu và hiển thị, quản lý qua web.</a:t>
            </a:r>
            <a:endParaRPr lang="en-US" sz="2300" dirty="0"/>
          </a:p>
          <a:p>
            <a:pPr marL="285750" indent="-285750">
              <a:lnSpc>
                <a:spcPct val="150000"/>
              </a:lnSpc>
              <a:buFont typeface="Wingdings" panose="05000000000000000000" pitchFamily="2" charset="2"/>
              <a:buChar char="Ø"/>
            </a:pPr>
            <a:r>
              <a:rPr lang="en-US" sz="2400" dirty="0" err="1"/>
              <a:t>Nội</a:t>
            </a:r>
            <a:r>
              <a:rPr lang="en-US" sz="2400" dirty="0"/>
              <a:t> dung </a:t>
            </a:r>
            <a:r>
              <a:rPr lang="en-US" sz="2400" dirty="0" err="1"/>
              <a:t>thực</a:t>
            </a:r>
            <a:r>
              <a:rPr lang="en-US" sz="2400" dirty="0"/>
              <a:t> </a:t>
            </a:r>
            <a:r>
              <a:rPr lang="en-US" sz="2400" dirty="0" err="1"/>
              <a:t>hiện</a:t>
            </a:r>
            <a:r>
              <a:rPr lang="en-US" sz="2400" dirty="0"/>
              <a:t> </a:t>
            </a:r>
          </a:p>
          <a:p>
            <a:pPr marL="285750" indent="-285750">
              <a:lnSpc>
                <a:spcPct val="150000"/>
              </a:lnSpc>
              <a:buFont typeface="Wingdings" panose="05000000000000000000" pitchFamily="2" charset="2"/>
              <a:buChar char="ü"/>
            </a:pPr>
            <a:r>
              <a:rPr lang="en-US" sz="2400" dirty="0" err="1"/>
              <a:t>Nhận</a:t>
            </a:r>
            <a:r>
              <a:rPr lang="en-US" sz="2400" dirty="0"/>
              <a:t> </a:t>
            </a:r>
            <a:r>
              <a:rPr lang="en-US" sz="2400" dirty="0" err="1"/>
              <a:t>dạng</a:t>
            </a:r>
            <a:r>
              <a:rPr lang="en-US" sz="2400" dirty="0"/>
              <a:t> </a:t>
            </a:r>
            <a:r>
              <a:rPr lang="en-US" sz="2400" dirty="0" err="1"/>
              <a:t>vân</a:t>
            </a:r>
            <a:r>
              <a:rPr lang="en-US" sz="2400" dirty="0"/>
              <a:t> </a:t>
            </a:r>
            <a:r>
              <a:rPr lang="en-US" sz="2400" dirty="0" err="1"/>
              <a:t>tay</a:t>
            </a:r>
            <a:r>
              <a:rPr lang="en-US" sz="2400" dirty="0"/>
              <a:t> </a:t>
            </a:r>
            <a:r>
              <a:rPr lang="en-US" sz="2400" dirty="0" err="1"/>
              <a:t>của</a:t>
            </a:r>
            <a:r>
              <a:rPr lang="en-US" sz="2400" dirty="0"/>
              <a:t> </a:t>
            </a:r>
            <a:r>
              <a:rPr lang="en-US" sz="2400" dirty="0" err="1"/>
              <a:t>sinh</a:t>
            </a:r>
            <a:r>
              <a:rPr lang="en-US" sz="2400" dirty="0"/>
              <a:t> </a:t>
            </a:r>
            <a:r>
              <a:rPr lang="en-US" sz="2400" dirty="0" err="1"/>
              <a:t>viên</a:t>
            </a:r>
            <a:endParaRPr lang="en-US" sz="2400" dirty="0"/>
          </a:p>
          <a:p>
            <a:pPr marL="285750" indent="-285750">
              <a:lnSpc>
                <a:spcPct val="150000"/>
              </a:lnSpc>
              <a:buFont typeface="Wingdings" panose="05000000000000000000" pitchFamily="2" charset="2"/>
              <a:buChar char="ü"/>
            </a:pPr>
            <a:r>
              <a:rPr lang="en-US" sz="2400" dirty="0" err="1"/>
              <a:t>Dựa</a:t>
            </a:r>
            <a:r>
              <a:rPr lang="en-US" sz="2400" dirty="0"/>
              <a:t> </a:t>
            </a:r>
            <a:r>
              <a:rPr lang="en-US" sz="2400" dirty="0" err="1"/>
              <a:t>vào</a:t>
            </a:r>
            <a:r>
              <a:rPr lang="en-US" sz="2400" dirty="0"/>
              <a:t> </a:t>
            </a:r>
            <a:r>
              <a:rPr lang="en-US" sz="2400" dirty="0" err="1"/>
              <a:t>vân</a:t>
            </a:r>
            <a:r>
              <a:rPr lang="en-US" sz="2400" dirty="0"/>
              <a:t> </a:t>
            </a:r>
            <a:r>
              <a:rPr lang="en-US" sz="2400" dirty="0" err="1"/>
              <a:t>tay</a:t>
            </a:r>
            <a:r>
              <a:rPr lang="en-US" sz="2400" dirty="0"/>
              <a:t> </a:t>
            </a:r>
            <a:r>
              <a:rPr lang="en-US" sz="2400" dirty="0" err="1"/>
              <a:t>để</a:t>
            </a:r>
            <a:r>
              <a:rPr lang="en-US" sz="2400" dirty="0"/>
              <a:t> </a:t>
            </a:r>
            <a:r>
              <a:rPr lang="en-US" sz="2400" dirty="0" err="1"/>
              <a:t>thao</a:t>
            </a:r>
            <a:r>
              <a:rPr lang="en-US" sz="2400" dirty="0"/>
              <a:t> </a:t>
            </a:r>
            <a:r>
              <a:rPr lang="en-US" sz="2400" dirty="0" err="1"/>
              <a:t>tác</a:t>
            </a:r>
            <a:r>
              <a:rPr lang="en-US" sz="2400" dirty="0"/>
              <a:t> </a:t>
            </a:r>
            <a:r>
              <a:rPr lang="en-US" sz="2400" dirty="0" err="1"/>
              <a:t>với</a:t>
            </a:r>
            <a:r>
              <a:rPr lang="en-US" sz="2400" dirty="0"/>
              <a:t> </a:t>
            </a:r>
            <a:r>
              <a:rPr lang="en-US" sz="2400" dirty="0" err="1"/>
              <a:t>cơ</a:t>
            </a:r>
            <a:r>
              <a:rPr lang="en-US" sz="2400" dirty="0"/>
              <a:t> </a:t>
            </a:r>
            <a:r>
              <a:rPr lang="en-US" sz="2400" dirty="0" err="1"/>
              <a:t>sở</a:t>
            </a:r>
            <a:r>
              <a:rPr lang="en-US" sz="2400" dirty="0"/>
              <a:t> </a:t>
            </a:r>
            <a:r>
              <a:rPr lang="en-US" sz="2400" dirty="0" err="1"/>
              <a:t>dữ</a:t>
            </a:r>
            <a:r>
              <a:rPr lang="en-US" sz="2400" dirty="0"/>
              <a:t> </a:t>
            </a:r>
            <a:r>
              <a:rPr lang="en-US" sz="2400" dirty="0" err="1"/>
              <a:t>liệu</a:t>
            </a:r>
            <a:endParaRPr lang="en-US" sz="2400" dirty="0"/>
          </a:p>
          <a:p>
            <a:pPr marL="285750" indent="-285750">
              <a:lnSpc>
                <a:spcPct val="150000"/>
              </a:lnSpc>
              <a:buFont typeface="Wingdings" panose="05000000000000000000" pitchFamily="2" charset="2"/>
              <a:buChar char="ü"/>
            </a:pPr>
            <a:r>
              <a:rPr lang="en-US" sz="2400" dirty="0" err="1"/>
              <a:t>Kiểm</a:t>
            </a:r>
            <a:r>
              <a:rPr lang="en-US" sz="2400" dirty="0"/>
              <a:t> </a:t>
            </a:r>
            <a:r>
              <a:rPr lang="en-US" sz="2400" dirty="0" err="1"/>
              <a:t>tra</a:t>
            </a:r>
            <a:r>
              <a:rPr lang="en-US" sz="2400" dirty="0"/>
              <a:t> </a:t>
            </a:r>
            <a:r>
              <a:rPr lang="en-US" sz="2400" dirty="0" err="1"/>
              <a:t>vân</a:t>
            </a:r>
            <a:r>
              <a:rPr lang="en-US" sz="2400" dirty="0"/>
              <a:t> </a:t>
            </a:r>
            <a:r>
              <a:rPr lang="en-US" sz="2400" dirty="0" err="1"/>
              <a:t>tay</a:t>
            </a:r>
            <a:r>
              <a:rPr lang="en-US" sz="2400" dirty="0"/>
              <a:t> </a:t>
            </a:r>
            <a:r>
              <a:rPr lang="en-US" sz="2400" dirty="0" err="1"/>
              <a:t>và</a:t>
            </a:r>
            <a:r>
              <a:rPr lang="en-US" sz="2400" dirty="0"/>
              <a:t> </a:t>
            </a:r>
            <a:r>
              <a:rPr lang="en-US" sz="2400" dirty="0" err="1"/>
              <a:t>hiển</a:t>
            </a:r>
            <a:r>
              <a:rPr lang="en-US" sz="2400" dirty="0"/>
              <a:t> </a:t>
            </a:r>
            <a:r>
              <a:rPr lang="en-US" sz="2400" dirty="0" err="1"/>
              <a:t>thị</a:t>
            </a:r>
            <a:r>
              <a:rPr lang="en-US" sz="2400" dirty="0"/>
              <a:t> </a:t>
            </a:r>
          </a:p>
          <a:p>
            <a:pPr marL="285750" indent="-285750">
              <a:lnSpc>
                <a:spcPct val="150000"/>
              </a:lnSpc>
              <a:buFont typeface="Wingdings" panose="05000000000000000000" pitchFamily="2" charset="2"/>
              <a:buChar char="ü"/>
            </a:pPr>
            <a:r>
              <a:rPr lang="en-US" sz="2400" dirty="0" err="1"/>
              <a:t>Thiết</a:t>
            </a:r>
            <a:r>
              <a:rPr lang="en-US" sz="2400" dirty="0"/>
              <a:t> </a:t>
            </a:r>
            <a:r>
              <a:rPr lang="en-US" sz="2400" dirty="0" err="1"/>
              <a:t>kế</a:t>
            </a:r>
            <a:r>
              <a:rPr lang="en-US" sz="2400" dirty="0"/>
              <a:t> website </a:t>
            </a:r>
            <a:r>
              <a:rPr lang="en-US" sz="2400" dirty="0" err="1"/>
              <a:t>hiển</a:t>
            </a:r>
            <a:r>
              <a:rPr lang="en-US" sz="2400" dirty="0"/>
              <a:t> </a:t>
            </a:r>
            <a:r>
              <a:rPr lang="en-US" sz="2400" dirty="0" err="1"/>
              <a:t>thị</a:t>
            </a:r>
            <a:r>
              <a:rPr lang="en-US" sz="2400" dirty="0"/>
              <a:t> </a:t>
            </a:r>
            <a:r>
              <a:rPr lang="en-US" sz="2400" dirty="0" err="1"/>
              <a:t>thông</a:t>
            </a:r>
            <a:r>
              <a:rPr lang="en-US" sz="2400" dirty="0"/>
              <a:t> tin </a:t>
            </a:r>
            <a:r>
              <a:rPr lang="en-US" sz="2400" dirty="0" err="1"/>
              <a:t>sinh</a:t>
            </a:r>
            <a:r>
              <a:rPr lang="en-US" sz="2400" dirty="0"/>
              <a:t> </a:t>
            </a:r>
            <a:r>
              <a:rPr lang="en-US" sz="2400" dirty="0" err="1"/>
              <a:t>viên</a:t>
            </a:r>
            <a:endParaRPr lang="en-US" sz="2400" dirty="0"/>
          </a:p>
          <a:p>
            <a:pPr marL="285750" indent="-285750">
              <a:lnSpc>
                <a:spcPct val="150000"/>
              </a:lnSpc>
              <a:buFont typeface="Wingdings" panose="05000000000000000000" pitchFamily="2" charset="2"/>
              <a:buChar char="ü"/>
            </a:pPr>
            <a:r>
              <a:rPr lang="en-US" sz="2400" dirty="0" err="1"/>
              <a:t>Sử</a:t>
            </a:r>
            <a:r>
              <a:rPr lang="en-US" sz="2400" dirty="0"/>
              <a:t> </a:t>
            </a:r>
            <a:r>
              <a:rPr lang="en-US" sz="2400" dirty="0" err="1"/>
              <a:t>dụng</a:t>
            </a:r>
            <a:r>
              <a:rPr lang="en-US" sz="2400" dirty="0"/>
              <a:t> </a:t>
            </a:r>
            <a:r>
              <a:rPr lang="en-US" sz="2400" dirty="0" err="1"/>
              <a:t>WiFi</a:t>
            </a:r>
            <a:r>
              <a:rPr lang="en-US" sz="2400" dirty="0"/>
              <a:t> </a:t>
            </a:r>
            <a:r>
              <a:rPr lang="en-US" sz="2400" dirty="0" err="1"/>
              <a:t>để</a:t>
            </a:r>
            <a:r>
              <a:rPr lang="en-US" sz="2400" dirty="0"/>
              <a:t> </a:t>
            </a:r>
            <a:r>
              <a:rPr lang="en-US" sz="2400" dirty="0" err="1"/>
              <a:t>truyền</a:t>
            </a:r>
            <a:r>
              <a:rPr lang="en-US" sz="2400" dirty="0"/>
              <a:t>/</a:t>
            </a:r>
            <a:r>
              <a:rPr lang="en-US" sz="2400" dirty="0" err="1"/>
              <a:t>nhận</a:t>
            </a:r>
            <a:r>
              <a:rPr lang="en-US" sz="2400" dirty="0"/>
              <a:t> </a:t>
            </a:r>
            <a:r>
              <a:rPr lang="en-US" sz="2400" dirty="0" err="1"/>
              <a:t>dữ</a:t>
            </a:r>
            <a:r>
              <a:rPr lang="en-US" sz="2400" dirty="0"/>
              <a:t> </a:t>
            </a:r>
            <a:r>
              <a:rPr lang="en-US" sz="2400" dirty="0" err="1"/>
              <a:t>liệu</a:t>
            </a:r>
            <a:endParaRPr lang="vi-VN" sz="2400" dirty="0"/>
          </a:p>
        </p:txBody>
      </p:sp>
    </p:spTree>
    <p:extLst>
      <p:ext uri="{BB962C8B-B14F-4D97-AF65-F5344CB8AC3E}">
        <p14:creationId xmlns:p14="http://schemas.microsoft.com/office/powerpoint/2010/main" val="5637970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cs typeface="Times New Roman" panose="02020603050405020304" pitchFamily="18" charset="0"/>
              </a:rPr>
              <a:t>2. </a:t>
            </a:r>
            <a:r>
              <a:rPr lang="en-US" dirty="0" err="1">
                <a:cs typeface="Times New Roman" panose="02020603050405020304" pitchFamily="18" charset="0"/>
              </a:rPr>
              <a:t>Tổng</a:t>
            </a:r>
            <a:r>
              <a:rPr lang="en-US" dirty="0">
                <a:cs typeface="Times New Roman" panose="02020603050405020304" pitchFamily="18" charset="0"/>
              </a:rPr>
              <a:t> </a:t>
            </a:r>
            <a:r>
              <a:rPr lang="en-US" dirty="0" err="1">
                <a:cs typeface="Times New Roman" panose="02020603050405020304" pitchFamily="18" charset="0"/>
              </a:rPr>
              <a:t>quan</a:t>
            </a:r>
            <a:r>
              <a:rPr lang="en-US" dirty="0">
                <a:cs typeface="Times New Roman" panose="02020603050405020304" pitchFamily="18" charset="0"/>
              </a:rPr>
              <a:t> </a:t>
            </a:r>
            <a:r>
              <a:rPr lang="en-US" dirty="0" err="1">
                <a:cs typeface="Times New Roman" panose="02020603050405020304" pitchFamily="18" charset="0"/>
              </a:rPr>
              <a:t>về</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r>
              <a:rPr lang="en-US" dirty="0">
                <a:cs typeface="Times New Roman" panose="02020603050405020304" pitchFamily="18" charset="0"/>
              </a:rPr>
              <a:t> </a:t>
            </a:r>
            <a:r>
              <a:rPr lang="en-US" dirty="0" err="1">
                <a:cs typeface="Times New Roman" panose="02020603050405020304" pitchFamily="18" charset="0"/>
              </a:rPr>
              <a:t>nhúng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5A9D0748-FD10-80A4-97FD-2FE26B28ACDD}"/>
              </a:ext>
            </a:extLst>
          </p:cNvPr>
          <p:cNvSpPr>
            <a:spLocks noGrp="1"/>
          </p:cNvSpPr>
          <p:nvPr>
            <p:ph sz="half" idx="1"/>
          </p:nvPr>
        </p:nvSpPr>
        <p:spPr>
          <a:xfrm>
            <a:off x="307732" y="765110"/>
            <a:ext cx="8563706" cy="5411853"/>
          </a:xfrm>
        </p:spPr>
        <p:txBody>
          <a:bodyPr>
            <a:normAutofit/>
          </a:bodyPr>
          <a:lstStyle/>
          <a:p>
            <a:pPr marL="457200" indent="-457200">
              <a:buAutoNum type="alphaLcPeriod"/>
            </a:pPr>
            <a:r>
              <a:rPr lang="vi-VN" sz="2400" dirty="0"/>
              <a:t>Vi điều khiển NodeMCU ESP8266</a:t>
            </a:r>
          </a:p>
          <a:p>
            <a:pPr marL="0" indent="0">
              <a:buNone/>
            </a:pPr>
            <a:endParaRPr lang="en-US" sz="2400" dirty="0"/>
          </a:p>
        </p:txBody>
      </p:sp>
      <p:sp>
        <p:nvSpPr>
          <p:cNvPr id="6" name="Date Placeholder 5">
            <a:extLst>
              <a:ext uri="{FF2B5EF4-FFF2-40B4-BE49-F238E27FC236}">
                <a16:creationId xmlns:a16="http://schemas.microsoft.com/office/drawing/2014/main" id="{67BE9683-D470-3D18-27DA-0781489AD841}"/>
              </a:ext>
            </a:extLst>
          </p:cNvPr>
          <p:cNvSpPr>
            <a:spLocks noGrp="1"/>
          </p:cNvSpPr>
          <p:nvPr>
            <p:ph type="dt" sz="half" idx="10"/>
          </p:nvPr>
        </p:nvSpPr>
        <p:spPr/>
        <p:txBody>
          <a:bodyPr/>
          <a:lstStyle/>
          <a:p>
            <a:fld id="{3C211ABF-DCEA-43E3-BAA1-FD23A25C4B41}" type="datetime1">
              <a:rPr lang="en-US" smtClean="0"/>
              <a:t>6/21/2022</a:t>
            </a:fld>
            <a:endParaRPr lang="en-US"/>
          </a:p>
        </p:txBody>
      </p:sp>
      <p:sp>
        <p:nvSpPr>
          <p:cNvPr id="7" name="Slide Number Placeholder 6">
            <a:extLst>
              <a:ext uri="{FF2B5EF4-FFF2-40B4-BE49-F238E27FC236}">
                <a16:creationId xmlns:a16="http://schemas.microsoft.com/office/drawing/2014/main" id="{1A5BB428-6080-00FF-CBC4-4A56432A6FD9}"/>
              </a:ext>
            </a:extLst>
          </p:cNvPr>
          <p:cNvSpPr>
            <a:spLocks noGrp="1"/>
          </p:cNvSpPr>
          <p:nvPr>
            <p:ph type="sldNum" sz="quarter" idx="12"/>
          </p:nvPr>
        </p:nvSpPr>
        <p:spPr/>
        <p:txBody>
          <a:bodyPr/>
          <a:lstStyle/>
          <a:p>
            <a:fld id="{834A3715-FC91-284B-8702-1BAEDE956EBF}" type="slidenum">
              <a:rPr lang="en-US" smtClean="0"/>
              <a:t>4</a:t>
            </a:fld>
            <a:endParaRPr lang="en-US"/>
          </a:p>
        </p:txBody>
      </p:sp>
      <p:pic>
        <p:nvPicPr>
          <p:cNvPr id="4" name="Picture 3" descr="Graphical user interface&#10;&#10;Description automatically generated with medium confidence">
            <a:extLst>
              <a:ext uri="{FF2B5EF4-FFF2-40B4-BE49-F238E27FC236}">
                <a16:creationId xmlns:a16="http://schemas.microsoft.com/office/drawing/2014/main" id="{B999AF51-BFE3-52A3-B641-929D69AA698F}"/>
              </a:ext>
            </a:extLst>
          </p:cNvPr>
          <p:cNvPicPr>
            <a:picLocks noChangeAspect="1"/>
          </p:cNvPicPr>
          <p:nvPr/>
        </p:nvPicPr>
        <p:blipFill>
          <a:blip r:embed="rId2"/>
          <a:stretch>
            <a:fillRect/>
          </a:stretch>
        </p:blipFill>
        <p:spPr>
          <a:xfrm>
            <a:off x="1007706" y="1402280"/>
            <a:ext cx="7128588" cy="4690610"/>
          </a:xfrm>
          <a:prstGeom prst="rect">
            <a:avLst/>
          </a:prstGeom>
        </p:spPr>
      </p:pic>
    </p:spTree>
    <p:extLst>
      <p:ext uri="{BB962C8B-B14F-4D97-AF65-F5344CB8AC3E}">
        <p14:creationId xmlns:p14="http://schemas.microsoft.com/office/powerpoint/2010/main" val="17459719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cs typeface="Times New Roman" panose="02020603050405020304" pitchFamily="18" charset="0"/>
              </a:rPr>
              <a:t>2. </a:t>
            </a:r>
            <a:r>
              <a:rPr lang="en-US" dirty="0" err="1">
                <a:cs typeface="Times New Roman" panose="02020603050405020304" pitchFamily="18" charset="0"/>
              </a:rPr>
              <a:t>Tổng</a:t>
            </a:r>
            <a:r>
              <a:rPr lang="en-US" dirty="0">
                <a:cs typeface="Times New Roman" panose="02020603050405020304" pitchFamily="18" charset="0"/>
              </a:rPr>
              <a:t> </a:t>
            </a:r>
            <a:r>
              <a:rPr lang="en-US" dirty="0" err="1">
                <a:cs typeface="Times New Roman" panose="02020603050405020304" pitchFamily="18" charset="0"/>
              </a:rPr>
              <a:t>quan</a:t>
            </a:r>
            <a:r>
              <a:rPr lang="en-US" dirty="0">
                <a:cs typeface="Times New Roman" panose="02020603050405020304" pitchFamily="18" charset="0"/>
              </a:rPr>
              <a:t> </a:t>
            </a:r>
            <a:r>
              <a:rPr lang="en-US" dirty="0" err="1">
                <a:cs typeface="Times New Roman" panose="02020603050405020304" pitchFamily="18" charset="0"/>
              </a:rPr>
              <a:t>về</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r>
              <a:rPr lang="en-US" dirty="0">
                <a:cs typeface="Times New Roman" panose="02020603050405020304" pitchFamily="18" charset="0"/>
              </a:rPr>
              <a:t> </a:t>
            </a:r>
            <a:r>
              <a:rPr lang="en-US" dirty="0" err="1">
                <a:cs typeface="Times New Roman" panose="02020603050405020304" pitchFamily="18" charset="0"/>
              </a:rPr>
              <a:t>nhúng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5A9D0748-FD10-80A4-97FD-2FE26B28ACDD}"/>
              </a:ext>
            </a:extLst>
          </p:cNvPr>
          <p:cNvSpPr>
            <a:spLocks noGrp="1"/>
          </p:cNvSpPr>
          <p:nvPr>
            <p:ph sz="half" idx="1"/>
          </p:nvPr>
        </p:nvSpPr>
        <p:spPr>
          <a:xfrm>
            <a:off x="307732" y="765110"/>
            <a:ext cx="8563706" cy="5411853"/>
          </a:xfrm>
        </p:spPr>
        <p:txBody>
          <a:bodyPr>
            <a:normAutofit/>
          </a:bodyPr>
          <a:lstStyle/>
          <a:p>
            <a:pPr marL="0" indent="0">
              <a:buNone/>
            </a:pPr>
            <a:r>
              <a:rPr lang="vi-VN" sz="2400" dirty="0"/>
              <a:t>b. Cảm biến vân tay AS608</a:t>
            </a:r>
            <a:endParaRPr lang="en-US" sz="2400" dirty="0"/>
          </a:p>
        </p:txBody>
      </p:sp>
      <p:sp>
        <p:nvSpPr>
          <p:cNvPr id="6" name="Date Placeholder 5">
            <a:extLst>
              <a:ext uri="{FF2B5EF4-FFF2-40B4-BE49-F238E27FC236}">
                <a16:creationId xmlns:a16="http://schemas.microsoft.com/office/drawing/2014/main" id="{67BE9683-D470-3D18-27DA-0781489AD841}"/>
              </a:ext>
            </a:extLst>
          </p:cNvPr>
          <p:cNvSpPr>
            <a:spLocks noGrp="1"/>
          </p:cNvSpPr>
          <p:nvPr>
            <p:ph type="dt" sz="half" idx="10"/>
          </p:nvPr>
        </p:nvSpPr>
        <p:spPr/>
        <p:txBody>
          <a:bodyPr/>
          <a:lstStyle/>
          <a:p>
            <a:fld id="{3C211ABF-DCEA-43E3-BAA1-FD23A25C4B41}" type="datetime1">
              <a:rPr lang="en-US" smtClean="0"/>
              <a:t>6/21/2022</a:t>
            </a:fld>
            <a:endParaRPr lang="en-US"/>
          </a:p>
        </p:txBody>
      </p:sp>
      <p:sp>
        <p:nvSpPr>
          <p:cNvPr id="7" name="Slide Number Placeholder 6">
            <a:extLst>
              <a:ext uri="{FF2B5EF4-FFF2-40B4-BE49-F238E27FC236}">
                <a16:creationId xmlns:a16="http://schemas.microsoft.com/office/drawing/2014/main" id="{1A5BB428-6080-00FF-CBC4-4A56432A6FD9}"/>
              </a:ext>
            </a:extLst>
          </p:cNvPr>
          <p:cNvSpPr>
            <a:spLocks noGrp="1"/>
          </p:cNvSpPr>
          <p:nvPr>
            <p:ph type="sldNum" sz="quarter" idx="12"/>
          </p:nvPr>
        </p:nvSpPr>
        <p:spPr/>
        <p:txBody>
          <a:bodyPr/>
          <a:lstStyle/>
          <a:p>
            <a:fld id="{834A3715-FC91-284B-8702-1BAEDE956EBF}" type="slidenum">
              <a:rPr lang="en-US" smtClean="0"/>
              <a:t>5</a:t>
            </a:fld>
            <a:endParaRPr lang="en-US"/>
          </a:p>
        </p:txBody>
      </p:sp>
      <p:pic>
        <p:nvPicPr>
          <p:cNvPr id="8" name="Picture 7">
            <a:extLst>
              <a:ext uri="{FF2B5EF4-FFF2-40B4-BE49-F238E27FC236}">
                <a16:creationId xmlns:a16="http://schemas.microsoft.com/office/drawing/2014/main" id="{411EB892-2995-65BC-74ED-7BEB777E5A3D}"/>
              </a:ext>
            </a:extLst>
          </p:cNvPr>
          <p:cNvPicPr>
            <a:picLocks noChangeAspect="1"/>
          </p:cNvPicPr>
          <p:nvPr/>
        </p:nvPicPr>
        <p:blipFill>
          <a:blip r:embed="rId2"/>
          <a:stretch>
            <a:fillRect/>
          </a:stretch>
        </p:blipFill>
        <p:spPr>
          <a:xfrm>
            <a:off x="272562" y="1684224"/>
            <a:ext cx="3573624" cy="3573624"/>
          </a:xfrm>
          <a:prstGeom prst="rect">
            <a:avLst/>
          </a:prstGeom>
        </p:spPr>
      </p:pic>
      <p:pic>
        <p:nvPicPr>
          <p:cNvPr id="10" name="Picture 9">
            <a:extLst>
              <a:ext uri="{FF2B5EF4-FFF2-40B4-BE49-F238E27FC236}">
                <a16:creationId xmlns:a16="http://schemas.microsoft.com/office/drawing/2014/main" id="{B8F758A5-88F5-4C2A-F410-428D53161837}"/>
              </a:ext>
            </a:extLst>
          </p:cNvPr>
          <p:cNvPicPr>
            <a:picLocks noChangeAspect="1"/>
          </p:cNvPicPr>
          <p:nvPr/>
        </p:nvPicPr>
        <p:blipFill rotWithShape="1">
          <a:blip r:embed="rId3"/>
          <a:srcRect l="15241" t="18581" r="19493" b="21664"/>
          <a:stretch/>
        </p:blipFill>
        <p:spPr>
          <a:xfrm>
            <a:off x="4110405" y="1642188"/>
            <a:ext cx="4973217" cy="3415004"/>
          </a:xfrm>
          <a:prstGeom prst="rect">
            <a:avLst/>
          </a:prstGeom>
        </p:spPr>
      </p:pic>
    </p:spTree>
    <p:extLst>
      <p:ext uri="{BB962C8B-B14F-4D97-AF65-F5344CB8AC3E}">
        <p14:creationId xmlns:p14="http://schemas.microsoft.com/office/powerpoint/2010/main" val="223714370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cs typeface="Times New Roman" panose="02020603050405020304" pitchFamily="18" charset="0"/>
              </a:rPr>
              <a:t>2. </a:t>
            </a:r>
            <a:r>
              <a:rPr lang="en-US" dirty="0" err="1">
                <a:cs typeface="Times New Roman" panose="02020603050405020304" pitchFamily="18" charset="0"/>
              </a:rPr>
              <a:t>Tổng</a:t>
            </a:r>
            <a:r>
              <a:rPr lang="en-US" dirty="0">
                <a:cs typeface="Times New Roman" panose="02020603050405020304" pitchFamily="18" charset="0"/>
              </a:rPr>
              <a:t> </a:t>
            </a:r>
            <a:r>
              <a:rPr lang="en-US" dirty="0" err="1">
                <a:cs typeface="Times New Roman" panose="02020603050405020304" pitchFamily="18" charset="0"/>
              </a:rPr>
              <a:t>quan</a:t>
            </a:r>
            <a:r>
              <a:rPr lang="en-US" dirty="0">
                <a:cs typeface="Times New Roman" panose="02020603050405020304" pitchFamily="18" charset="0"/>
              </a:rPr>
              <a:t> </a:t>
            </a:r>
            <a:r>
              <a:rPr lang="en-US" dirty="0" err="1">
                <a:cs typeface="Times New Roman" panose="02020603050405020304" pitchFamily="18" charset="0"/>
              </a:rPr>
              <a:t>về</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r>
              <a:rPr lang="en-US" dirty="0">
                <a:cs typeface="Times New Roman" panose="02020603050405020304" pitchFamily="18" charset="0"/>
              </a:rPr>
              <a:t> </a:t>
            </a:r>
            <a:r>
              <a:rPr lang="en-US" dirty="0" err="1">
                <a:cs typeface="Times New Roman" panose="02020603050405020304" pitchFamily="18" charset="0"/>
              </a:rPr>
              <a:t>nhúng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5A9D0748-FD10-80A4-97FD-2FE26B28ACDD}"/>
              </a:ext>
            </a:extLst>
          </p:cNvPr>
          <p:cNvSpPr>
            <a:spLocks noGrp="1"/>
          </p:cNvSpPr>
          <p:nvPr>
            <p:ph sz="half" idx="1"/>
          </p:nvPr>
        </p:nvSpPr>
        <p:spPr>
          <a:xfrm>
            <a:off x="307732" y="765110"/>
            <a:ext cx="8563706" cy="5411853"/>
          </a:xfrm>
        </p:spPr>
        <p:txBody>
          <a:bodyPr>
            <a:normAutofit/>
          </a:bodyPr>
          <a:lstStyle/>
          <a:p>
            <a:pPr marL="0" indent="0">
              <a:buNone/>
            </a:pPr>
            <a:r>
              <a:rPr lang="vi-VN" sz="2400" dirty="0"/>
              <a:t>c. Màn hình OLED 0.96 inch</a:t>
            </a:r>
            <a:endParaRPr lang="en-US" sz="2400" dirty="0"/>
          </a:p>
        </p:txBody>
      </p:sp>
      <p:sp>
        <p:nvSpPr>
          <p:cNvPr id="6" name="Date Placeholder 5">
            <a:extLst>
              <a:ext uri="{FF2B5EF4-FFF2-40B4-BE49-F238E27FC236}">
                <a16:creationId xmlns:a16="http://schemas.microsoft.com/office/drawing/2014/main" id="{67BE9683-D470-3D18-27DA-0781489AD841}"/>
              </a:ext>
            </a:extLst>
          </p:cNvPr>
          <p:cNvSpPr>
            <a:spLocks noGrp="1"/>
          </p:cNvSpPr>
          <p:nvPr>
            <p:ph type="dt" sz="half" idx="10"/>
          </p:nvPr>
        </p:nvSpPr>
        <p:spPr/>
        <p:txBody>
          <a:bodyPr/>
          <a:lstStyle/>
          <a:p>
            <a:fld id="{3C211ABF-DCEA-43E3-BAA1-FD23A25C4B41}" type="datetime1">
              <a:rPr lang="en-US" smtClean="0"/>
              <a:t>6/21/2022</a:t>
            </a:fld>
            <a:endParaRPr lang="en-US"/>
          </a:p>
        </p:txBody>
      </p:sp>
      <p:sp>
        <p:nvSpPr>
          <p:cNvPr id="7" name="Slide Number Placeholder 6">
            <a:extLst>
              <a:ext uri="{FF2B5EF4-FFF2-40B4-BE49-F238E27FC236}">
                <a16:creationId xmlns:a16="http://schemas.microsoft.com/office/drawing/2014/main" id="{1A5BB428-6080-00FF-CBC4-4A56432A6FD9}"/>
              </a:ext>
            </a:extLst>
          </p:cNvPr>
          <p:cNvSpPr>
            <a:spLocks noGrp="1"/>
          </p:cNvSpPr>
          <p:nvPr>
            <p:ph type="sldNum" sz="quarter" idx="12"/>
          </p:nvPr>
        </p:nvSpPr>
        <p:spPr/>
        <p:txBody>
          <a:bodyPr/>
          <a:lstStyle/>
          <a:p>
            <a:fld id="{834A3715-FC91-284B-8702-1BAEDE956EBF}" type="slidenum">
              <a:rPr lang="en-US" smtClean="0"/>
              <a:t>6</a:t>
            </a:fld>
            <a:endParaRPr lang="en-US"/>
          </a:p>
        </p:txBody>
      </p:sp>
      <p:pic>
        <p:nvPicPr>
          <p:cNvPr id="4" name="Picture 3" descr="A picture containing text, electronics&#10;&#10;Description automatically generated">
            <a:extLst>
              <a:ext uri="{FF2B5EF4-FFF2-40B4-BE49-F238E27FC236}">
                <a16:creationId xmlns:a16="http://schemas.microsoft.com/office/drawing/2014/main" id="{9780F47E-083D-AF54-56D1-5DF9C4E953E7}"/>
              </a:ext>
            </a:extLst>
          </p:cNvPr>
          <p:cNvPicPr>
            <a:picLocks noChangeAspect="1"/>
          </p:cNvPicPr>
          <p:nvPr/>
        </p:nvPicPr>
        <p:blipFill rotWithShape="1">
          <a:blip r:embed="rId2"/>
          <a:srcRect l="7163" r="9404"/>
          <a:stretch/>
        </p:blipFill>
        <p:spPr>
          <a:xfrm>
            <a:off x="4482623" y="1553209"/>
            <a:ext cx="4170784" cy="3751582"/>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0BC52562-51A5-65E9-99EF-A0C56CCFCD26}"/>
              </a:ext>
            </a:extLst>
          </p:cNvPr>
          <p:cNvPicPr>
            <a:picLocks noChangeAspect="1"/>
          </p:cNvPicPr>
          <p:nvPr/>
        </p:nvPicPr>
        <p:blipFill>
          <a:blip r:embed="rId3"/>
          <a:stretch>
            <a:fillRect/>
          </a:stretch>
        </p:blipFill>
        <p:spPr>
          <a:xfrm>
            <a:off x="490593" y="1421050"/>
            <a:ext cx="4099972" cy="4099972"/>
          </a:xfrm>
          <a:prstGeom prst="rect">
            <a:avLst/>
          </a:prstGeom>
        </p:spPr>
      </p:pic>
    </p:spTree>
    <p:extLst>
      <p:ext uri="{BB962C8B-B14F-4D97-AF65-F5344CB8AC3E}">
        <p14:creationId xmlns:p14="http://schemas.microsoft.com/office/powerpoint/2010/main" val="7054684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3.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kế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8109AED5-079B-6C84-664E-89A52AE585D5}"/>
              </a:ext>
            </a:extLst>
          </p:cNvPr>
          <p:cNvSpPr>
            <a:spLocks noGrp="1"/>
          </p:cNvSpPr>
          <p:nvPr>
            <p:ph idx="1"/>
          </p:nvPr>
        </p:nvSpPr>
        <p:spPr/>
        <p:txBody>
          <a:bodyPr/>
          <a:lstStyle/>
          <a:p>
            <a:pPr marL="514350" indent="-514350">
              <a:buAutoNum type="alphaLcPeriod"/>
            </a:pPr>
            <a:r>
              <a:rPr lang="en-US" dirty="0" err="1"/>
              <a:t>Thiết</a:t>
            </a:r>
            <a:r>
              <a:rPr lang="en-US" dirty="0"/>
              <a:t> </a:t>
            </a:r>
            <a:r>
              <a:rPr lang="en-US" dirty="0" err="1"/>
              <a:t>kế</a:t>
            </a:r>
            <a:r>
              <a:rPr lang="en-US" dirty="0"/>
              <a:t> </a:t>
            </a:r>
            <a:r>
              <a:rPr lang="en-US" dirty="0" err="1"/>
              <a:t>phần</a:t>
            </a:r>
            <a:r>
              <a:rPr lang="en-US" dirty="0"/>
              <a:t> </a:t>
            </a:r>
            <a:r>
              <a:rPr lang="en-US" dirty="0" err="1"/>
              <a:t>cứng</a:t>
            </a:r>
            <a:r>
              <a:rPr lang="en-US" dirty="0"/>
              <a:t> </a:t>
            </a:r>
            <a:r>
              <a:rPr lang="en-US" dirty="0" err="1"/>
              <a:t>cho</a:t>
            </a:r>
            <a:r>
              <a:rPr lang="en-US" dirty="0"/>
              <a:t> </a:t>
            </a:r>
            <a:r>
              <a:rPr lang="en-US" dirty="0" err="1"/>
              <a:t>hệ</a:t>
            </a:r>
            <a:r>
              <a:rPr lang="en-US" dirty="0"/>
              <a:t> </a:t>
            </a:r>
            <a:r>
              <a:rPr lang="en-US" dirty="0" err="1"/>
              <a:t>thống</a:t>
            </a:r>
            <a:endParaRPr lang="en-US" dirty="0"/>
          </a:p>
          <a:p>
            <a:r>
              <a:rPr lang="en-US" dirty="0" err="1"/>
              <a:t>Sơ</a:t>
            </a:r>
            <a:r>
              <a:rPr lang="en-US" dirty="0"/>
              <a:t> </a:t>
            </a:r>
            <a:r>
              <a:rPr lang="en-US" dirty="0" err="1"/>
              <a:t>đồ</a:t>
            </a:r>
            <a:r>
              <a:rPr lang="en-US" dirty="0"/>
              <a:t> </a:t>
            </a:r>
            <a:r>
              <a:rPr lang="en-US" dirty="0" err="1"/>
              <a:t>khối</a:t>
            </a:r>
            <a:endParaRPr lang="en-US" dirty="0"/>
          </a:p>
          <a:p>
            <a:pPr marL="0" indent="0">
              <a:buNone/>
            </a:pPr>
            <a:endParaRPr lang="en-US" dirty="0"/>
          </a:p>
        </p:txBody>
      </p:sp>
      <p:sp>
        <p:nvSpPr>
          <p:cNvPr id="6" name="Date Placeholder 5">
            <a:extLst>
              <a:ext uri="{FF2B5EF4-FFF2-40B4-BE49-F238E27FC236}">
                <a16:creationId xmlns:a16="http://schemas.microsoft.com/office/drawing/2014/main" id="{6C826151-12D6-7F3F-C039-43D37243F124}"/>
              </a:ext>
            </a:extLst>
          </p:cNvPr>
          <p:cNvSpPr>
            <a:spLocks noGrp="1"/>
          </p:cNvSpPr>
          <p:nvPr>
            <p:ph type="dt" sz="half" idx="10"/>
          </p:nvPr>
        </p:nvSpPr>
        <p:spPr/>
        <p:txBody>
          <a:bodyPr/>
          <a:lstStyle/>
          <a:p>
            <a:fld id="{8836825D-BB3A-4D79-A470-13504993EAD7}" type="datetime1">
              <a:rPr lang="en-US" smtClean="0"/>
              <a:t>6/21/2022</a:t>
            </a:fld>
            <a:endParaRPr lang="en-US"/>
          </a:p>
        </p:txBody>
      </p:sp>
      <p:sp>
        <p:nvSpPr>
          <p:cNvPr id="7" name="Slide Number Placeholder 6">
            <a:extLst>
              <a:ext uri="{FF2B5EF4-FFF2-40B4-BE49-F238E27FC236}">
                <a16:creationId xmlns:a16="http://schemas.microsoft.com/office/drawing/2014/main" id="{CC563E7C-11C4-028F-1806-B43B7CD2B585}"/>
              </a:ext>
            </a:extLst>
          </p:cNvPr>
          <p:cNvSpPr>
            <a:spLocks noGrp="1"/>
          </p:cNvSpPr>
          <p:nvPr>
            <p:ph type="sldNum" sz="quarter" idx="12"/>
          </p:nvPr>
        </p:nvSpPr>
        <p:spPr/>
        <p:txBody>
          <a:bodyPr/>
          <a:lstStyle/>
          <a:p>
            <a:fld id="{834A3715-FC91-284B-8702-1BAEDE956EBF}" type="slidenum">
              <a:rPr lang="en-US" smtClean="0"/>
              <a:pPr/>
              <a:t>7</a:t>
            </a:fld>
            <a:endParaRPr lang="en-US"/>
          </a:p>
        </p:txBody>
      </p:sp>
      <p:pic>
        <p:nvPicPr>
          <p:cNvPr id="4" name="Picture 3">
            <a:extLst>
              <a:ext uri="{FF2B5EF4-FFF2-40B4-BE49-F238E27FC236}">
                <a16:creationId xmlns:a16="http://schemas.microsoft.com/office/drawing/2014/main" id="{19145BB5-1ABF-A076-C8E1-30ACAF30D8FA}"/>
              </a:ext>
            </a:extLst>
          </p:cNvPr>
          <p:cNvPicPr>
            <a:picLocks noChangeAspect="1"/>
          </p:cNvPicPr>
          <p:nvPr/>
        </p:nvPicPr>
        <p:blipFill>
          <a:blip r:embed="rId2"/>
          <a:stretch>
            <a:fillRect/>
          </a:stretch>
        </p:blipFill>
        <p:spPr>
          <a:xfrm>
            <a:off x="1041571" y="2063456"/>
            <a:ext cx="7060858" cy="2731087"/>
          </a:xfrm>
          <a:prstGeom prst="rect">
            <a:avLst/>
          </a:prstGeom>
        </p:spPr>
      </p:pic>
    </p:spTree>
    <p:extLst>
      <p:ext uri="{BB962C8B-B14F-4D97-AF65-F5344CB8AC3E}">
        <p14:creationId xmlns:p14="http://schemas.microsoft.com/office/powerpoint/2010/main" val="37110523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3.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kế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8109AED5-079B-6C84-664E-89A52AE585D5}"/>
              </a:ext>
            </a:extLst>
          </p:cNvPr>
          <p:cNvSpPr>
            <a:spLocks noGrp="1"/>
          </p:cNvSpPr>
          <p:nvPr>
            <p:ph idx="1"/>
          </p:nvPr>
        </p:nvSpPr>
        <p:spPr/>
        <p:txBody>
          <a:bodyPr/>
          <a:lstStyle/>
          <a:p>
            <a:pPr marL="0" indent="0">
              <a:buNone/>
            </a:pPr>
            <a:r>
              <a:rPr lang="en-US" dirty="0"/>
              <a:t>a. </a:t>
            </a:r>
            <a:r>
              <a:rPr lang="en-US" dirty="0" err="1"/>
              <a:t>Thiết</a:t>
            </a:r>
            <a:r>
              <a:rPr lang="en-US" dirty="0"/>
              <a:t> </a:t>
            </a:r>
            <a:r>
              <a:rPr lang="en-US" dirty="0" err="1"/>
              <a:t>kế</a:t>
            </a:r>
            <a:r>
              <a:rPr lang="en-US" dirty="0"/>
              <a:t> </a:t>
            </a:r>
            <a:r>
              <a:rPr lang="en-US" dirty="0" err="1"/>
              <a:t>phần</a:t>
            </a:r>
            <a:r>
              <a:rPr lang="en-US" dirty="0"/>
              <a:t> </a:t>
            </a:r>
            <a:r>
              <a:rPr lang="en-US" dirty="0" err="1"/>
              <a:t>cứng</a:t>
            </a:r>
            <a:r>
              <a:rPr lang="en-US" dirty="0"/>
              <a:t> </a:t>
            </a:r>
            <a:r>
              <a:rPr lang="en-US" dirty="0" err="1"/>
              <a:t>cho</a:t>
            </a:r>
            <a:r>
              <a:rPr lang="en-US" dirty="0"/>
              <a:t> </a:t>
            </a:r>
            <a:r>
              <a:rPr lang="en-US" dirty="0" err="1"/>
              <a:t>hệ</a:t>
            </a:r>
            <a:r>
              <a:rPr lang="en-US" dirty="0"/>
              <a:t> </a:t>
            </a:r>
            <a:r>
              <a:rPr lang="en-US" dirty="0" err="1"/>
              <a:t>thống</a:t>
            </a:r>
            <a:endParaRPr lang="en-US" dirty="0"/>
          </a:p>
          <a:p>
            <a:r>
              <a:rPr lang="en-US" dirty="0" err="1"/>
              <a:t>Sơ</a:t>
            </a:r>
            <a:r>
              <a:rPr lang="en-US" dirty="0"/>
              <a:t> </a:t>
            </a:r>
            <a:r>
              <a:rPr lang="en-US" dirty="0" err="1"/>
              <a:t>đồ</a:t>
            </a:r>
            <a:r>
              <a:rPr lang="en-US" dirty="0"/>
              <a:t> </a:t>
            </a:r>
            <a:r>
              <a:rPr lang="en-US" dirty="0" err="1"/>
              <a:t>nguyên</a:t>
            </a:r>
            <a:r>
              <a:rPr lang="en-US" dirty="0"/>
              <a:t> </a:t>
            </a:r>
            <a:r>
              <a:rPr lang="en-US" dirty="0" err="1"/>
              <a:t>lý</a:t>
            </a:r>
            <a:r>
              <a:rPr lang="en-US" dirty="0"/>
              <a:t> </a:t>
            </a:r>
          </a:p>
        </p:txBody>
      </p:sp>
      <p:sp>
        <p:nvSpPr>
          <p:cNvPr id="6" name="Date Placeholder 5">
            <a:extLst>
              <a:ext uri="{FF2B5EF4-FFF2-40B4-BE49-F238E27FC236}">
                <a16:creationId xmlns:a16="http://schemas.microsoft.com/office/drawing/2014/main" id="{6C826151-12D6-7F3F-C039-43D37243F124}"/>
              </a:ext>
            </a:extLst>
          </p:cNvPr>
          <p:cNvSpPr>
            <a:spLocks noGrp="1"/>
          </p:cNvSpPr>
          <p:nvPr>
            <p:ph type="dt" sz="half" idx="10"/>
          </p:nvPr>
        </p:nvSpPr>
        <p:spPr/>
        <p:txBody>
          <a:bodyPr/>
          <a:lstStyle/>
          <a:p>
            <a:fld id="{8836825D-BB3A-4D79-A470-13504993EAD7}" type="datetime1">
              <a:rPr lang="en-US" smtClean="0"/>
              <a:t>6/21/2022</a:t>
            </a:fld>
            <a:endParaRPr lang="en-US"/>
          </a:p>
        </p:txBody>
      </p:sp>
      <p:sp>
        <p:nvSpPr>
          <p:cNvPr id="7" name="Slide Number Placeholder 6">
            <a:extLst>
              <a:ext uri="{FF2B5EF4-FFF2-40B4-BE49-F238E27FC236}">
                <a16:creationId xmlns:a16="http://schemas.microsoft.com/office/drawing/2014/main" id="{CC563E7C-11C4-028F-1806-B43B7CD2B585}"/>
              </a:ext>
            </a:extLst>
          </p:cNvPr>
          <p:cNvSpPr>
            <a:spLocks noGrp="1"/>
          </p:cNvSpPr>
          <p:nvPr>
            <p:ph type="sldNum" sz="quarter" idx="12"/>
          </p:nvPr>
        </p:nvSpPr>
        <p:spPr/>
        <p:txBody>
          <a:bodyPr/>
          <a:lstStyle/>
          <a:p>
            <a:fld id="{834A3715-FC91-284B-8702-1BAEDE956EBF}" type="slidenum">
              <a:rPr lang="en-US" smtClean="0"/>
              <a:pPr/>
              <a:t>8</a:t>
            </a:fld>
            <a:endParaRPr lang="en-US"/>
          </a:p>
        </p:txBody>
      </p:sp>
      <p:pic>
        <p:nvPicPr>
          <p:cNvPr id="8" name="Picture 7">
            <a:extLst>
              <a:ext uri="{FF2B5EF4-FFF2-40B4-BE49-F238E27FC236}">
                <a16:creationId xmlns:a16="http://schemas.microsoft.com/office/drawing/2014/main" id="{4EA572F6-39A5-DD3F-82A2-E62EEA755B16}"/>
              </a:ext>
            </a:extLst>
          </p:cNvPr>
          <p:cNvPicPr>
            <a:picLocks noChangeAspect="1"/>
          </p:cNvPicPr>
          <p:nvPr/>
        </p:nvPicPr>
        <p:blipFill>
          <a:blip r:embed="rId2"/>
          <a:stretch>
            <a:fillRect/>
          </a:stretch>
        </p:blipFill>
        <p:spPr>
          <a:xfrm>
            <a:off x="805002" y="2003596"/>
            <a:ext cx="7533996" cy="3746547"/>
          </a:xfrm>
          <a:prstGeom prst="rect">
            <a:avLst/>
          </a:prstGeom>
        </p:spPr>
      </p:pic>
    </p:spTree>
    <p:extLst>
      <p:ext uri="{BB962C8B-B14F-4D97-AF65-F5344CB8AC3E}">
        <p14:creationId xmlns:p14="http://schemas.microsoft.com/office/powerpoint/2010/main" val="28538235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3.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kế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8109AED5-079B-6C84-664E-89A52AE585D5}"/>
              </a:ext>
            </a:extLst>
          </p:cNvPr>
          <p:cNvSpPr>
            <a:spLocks noGrp="1"/>
          </p:cNvSpPr>
          <p:nvPr>
            <p:ph idx="1"/>
          </p:nvPr>
        </p:nvSpPr>
        <p:spPr/>
        <p:txBody>
          <a:bodyPr/>
          <a:lstStyle/>
          <a:p>
            <a:pPr marL="514350" indent="-514350">
              <a:buAutoNum type="alphaLcPeriod"/>
            </a:pPr>
            <a:r>
              <a:rPr lang="en-US" dirty="0" err="1"/>
              <a:t>Thiết</a:t>
            </a:r>
            <a:r>
              <a:rPr lang="en-US" dirty="0"/>
              <a:t> </a:t>
            </a:r>
            <a:r>
              <a:rPr lang="en-US" dirty="0" err="1"/>
              <a:t>kế</a:t>
            </a:r>
            <a:r>
              <a:rPr lang="en-US" dirty="0"/>
              <a:t> </a:t>
            </a:r>
            <a:r>
              <a:rPr lang="en-US" dirty="0" err="1"/>
              <a:t>phần</a:t>
            </a:r>
            <a:r>
              <a:rPr lang="en-US" dirty="0"/>
              <a:t> </a:t>
            </a:r>
            <a:r>
              <a:rPr lang="en-US" dirty="0" err="1"/>
              <a:t>cứng</a:t>
            </a:r>
            <a:r>
              <a:rPr lang="en-US" dirty="0"/>
              <a:t> </a:t>
            </a:r>
            <a:r>
              <a:rPr lang="en-US" dirty="0" err="1"/>
              <a:t>cho</a:t>
            </a:r>
            <a:r>
              <a:rPr lang="en-US" dirty="0"/>
              <a:t> </a:t>
            </a:r>
            <a:r>
              <a:rPr lang="en-US" dirty="0" err="1"/>
              <a:t>hệ</a:t>
            </a:r>
            <a:r>
              <a:rPr lang="en-US" dirty="0"/>
              <a:t> </a:t>
            </a:r>
            <a:r>
              <a:rPr lang="en-US" dirty="0" err="1"/>
              <a:t>thống</a:t>
            </a:r>
            <a:endParaRPr lang="en-US" dirty="0"/>
          </a:p>
          <a:p>
            <a:r>
              <a:rPr lang="en-US" dirty="0" err="1"/>
              <a:t>Sơ</a:t>
            </a:r>
            <a:r>
              <a:rPr lang="en-US" dirty="0"/>
              <a:t> </a:t>
            </a:r>
            <a:r>
              <a:rPr lang="en-US" dirty="0" err="1"/>
              <a:t>đồ</a:t>
            </a:r>
            <a:r>
              <a:rPr lang="en-US" dirty="0"/>
              <a:t> </a:t>
            </a:r>
            <a:r>
              <a:rPr lang="en-US" dirty="0" err="1"/>
              <a:t>nguyên</a:t>
            </a:r>
            <a:r>
              <a:rPr lang="en-US" dirty="0"/>
              <a:t> </a:t>
            </a:r>
            <a:r>
              <a:rPr lang="en-US" dirty="0" err="1"/>
              <a:t>lý</a:t>
            </a:r>
            <a:r>
              <a:rPr lang="en-US" dirty="0"/>
              <a:t> (</a:t>
            </a:r>
            <a:r>
              <a:rPr lang="en-US" dirty="0" err="1"/>
              <a:t>Khối</a:t>
            </a:r>
            <a:r>
              <a:rPr lang="en-US" dirty="0"/>
              <a:t> </a:t>
            </a:r>
            <a:r>
              <a:rPr lang="en-US" dirty="0" err="1"/>
              <a:t>nguồn</a:t>
            </a:r>
            <a:r>
              <a:rPr lang="en-US" dirty="0"/>
              <a:t>)</a:t>
            </a:r>
          </a:p>
        </p:txBody>
      </p:sp>
      <p:sp>
        <p:nvSpPr>
          <p:cNvPr id="6" name="Date Placeholder 5">
            <a:extLst>
              <a:ext uri="{FF2B5EF4-FFF2-40B4-BE49-F238E27FC236}">
                <a16:creationId xmlns:a16="http://schemas.microsoft.com/office/drawing/2014/main" id="{6C826151-12D6-7F3F-C039-43D37243F124}"/>
              </a:ext>
            </a:extLst>
          </p:cNvPr>
          <p:cNvSpPr>
            <a:spLocks noGrp="1"/>
          </p:cNvSpPr>
          <p:nvPr>
            <p:ph type="dt" sz="half" idx="10"/>
          </p:nvPr>
        </p:nvSpPr>
        <p:spPr/>
        <p:txBody>
          <a:bodyPr/>
          <a:lstStyle/>
          <a:p>
            <a:fld id="{8836825D-BB3A-4D79-A470-13504993EAD7}" type="datetime1">
              <a:rPr lang="en-US" smtClean="0"/>
              <a:t>6/21/2022</a:t>
            </a:fld>
            <a:endParaRPr lang="en-US"/>
          </a:p>
        </p:txBody>
      </p:sp>
      <p:sp>
        <p:nvSpPr>
          <p:cNvPr id="7" name="Slide Number Placeholder 6">
            <a:extLst>
              <a:ext uri="{FF2B5EF4-FFF2-40B4-BE49-F238E27FC236}">
                <a16:creationId xmlns:a16="http://schemas.microsoft.com/office/drawing/2014/main" id="{CC563E7C-11C4-028F-1806-B43B7CD2B585}"/>
              </a:ext>
            </a:extLst>
          </p:cNvPr>
          <p:cNvSpPr>
            <a:spLocks noGrp="1"/>
          </p:cNvSpPr>
          <p:nvPr>
            <p:ph type="sldNum" sz="quarter" idx="12"/>
          </p:nvPr>
        </p:nvSpPr>
        <p:spPr/>
        <p:txBody>
          <a:bodyPr/>
          <a:lstStyle/>
          <a:p>
            <a:fld id="{834A3715-FC91-284B-8702-1BAEDE956EBF}" type="slidenum">
              <a:rPr lang="en-US" smtClean="0"/>
              <a:pPr/>
              <a:t>9</a:t>
            </a:fld>
            <a:endParaRPr lang="en-US"/>
          </a:p>
        </p:txBody>
      </p:sp>
      <p:pic>
        <p:nvPicPr>
          <p:cNvPr id="4" name="Picture 3">
            <a:extLst>
              <a:ext uri="{FF2B5EF4-FFF2-40B4-BE49-F238E27FC236}">
                <a16:creationId xmlns:a16="http://schemas.microsoft.com/office/drawing/2014/main" id="{77AFA976-B3F0-C569-0943-D160F93964E0}"/>
              </a:ext>
            </a:extLst>
          </p:cNvPr>
          <p:cNvPicPr>
            <a:picLocks noChangeAspect="1"/>
          </p:cNvPicPr>
          <p:nvPr/>
        </p:nvPicPr>
        <p:blipFill>
          <a:blip r:embed="rId2"/>
          <a:stretch>
            <a:fillRect/>
          </a:stretch>
        </p:blipFill>
        <p:spPr>
          <a:xfrm>
            <a:off x="1604864" y="1834122"/>
            <a:ext cx="5934272" cy="4162232"/>
          </a:xfrm>
          <a:prstGeom prst="rect">
            <a:avLst/>
          </a:prstGeom>
        </p:spPr>
      </p:pic>
    </p:spTree>
    <p:extLst>
      <p:ext uri="{BB962C8B-B14F-4D97-AF65-F5344CB8AC3E}">
        <p14:creationId xmlns:p14="http://schemas.microsoft.com/office/powerpoint/2010/main" val="325687570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T Presentation template.potx" id="{511E03BE-EAEB-4743-A5CB-D2876A9DC662}" vid="{4CEDF3E2-1B19-443F-B9CA-585E14BC8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IT Presentation template</Template>
  <TotalTime>622</TotalTime>
  <Words>651</Words>
  <Application>Microsoft Office PowerPoint</Application>
  <PresentationFormat>On-screen Show (4:3)</PresentationFormat>
  <Paragraphs>124</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Times New Roman</vt:lpstr>
      <vt:lpstr>Wingdings</vt:lpstr>
      <vt:lpstr>Office Theme</vt:lpstr>
      <vt:lpstr>THIẾT KẾ HỆ THỐNG  ĐIỂM DANH SINH VIÊN  BẰNG VÂN TAY</vt:lpstr>
      <vt:lpstr>Nội dung</vt:lpstr>
      <vt:lpstr>1. Tổng quan về đề tài</vt:lpstr>
      <vt:lpstr>2. Tổng quan về hệ thống nhúng</vt:lpstr>
      <vt:lpstr>2. Tổng quan về hệ thống nhúng</vt:lpstr>
      <vt:lpstr>2. Tổng quan về hệ thống nhúng</vt:lpstr>
      <vt:lpstr>3. Phân tích và thiết kế hệ thống</vt:lpstr>
      <vt:lpstr>3. Phân tích và thiết kế hệ thống</vt:lpstr>
      <vt:lpstr>3. Phân tích và thiết kế hệ thống</vt:lpstr>
      <vt:lpstr>3. Phân tích và thiết kế hệ thống</vt:lpstr>
      <vt:lpstr>3. Phân tích và thiết kế hệ thống</vt:lpstr>
      <vt:lpstr>3. Phân tích và thiết kế hệ thống</vt:lpstr>
      <vt:lpstr>3. Phân tích và thiết kế hệ thống</vt:lpstr>
      <vt:lpstr>3. Phân tích và thiết kế hệ thống</vt:lpstr>
      <vt:lpstr>3. Phân tích và thiết kế hệ thống</vt:lpstr>
      <vt:lpstr>3. Phân tích và thiết kế hệ thống</vt:lpstr>
      <vt:lpstr>3. Phân tích và thiết kế hệ thống</vt:lpstr>
      <vt:lpstr>4. Demo</vt:lpstr>
      <vt:lpstr>5. Kết luận</vt:lpstr>
      <vt:lpstr>5. Kết luận</vt:lpstr>
      <vt:lpstr>5. Kết luận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lập trình hoạt động máy cắt vải điều khiển từ xa</dc:title>
  <dc:creator>Đức Thắng Nguyễn</dc:creator>
  <cp:lastModifiedBy>Văn Hải Trần</cp:lastModifiedBy>
  <cp:revision>73</cp:revision>
  <dcterms:created xsi:type="dcterms:W3CDTF">2021-07-27T07:10:44Z</dcterms:created>
  <dcterms:modified xsi:type="dcterms:W3CDTF">2022-06-21T14:57:35Z</dcterms:modified>
</cp:coreProperties>
</file>